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32"/>
  </p:notesMasterIdLst>
  <p:handoutMasterIdLst>
    <p:handoutMasterId r:id="rId33"/>
  </p:handoutMasterIdLst>
  <p:sldIdLst>
    <p:sldId id="267" r:id="rId5"/>
    <p:sldId id="263" r:id="rId6"/>
    <p:sldId id="262" r:id="rId7"/>
    <p:sldId id="278" r:id="rId8"/>
    <p:sldId id="277" r:id="rId9"/>
    <p:sldId id="279" r:id="rId10"/>
    <p:sldId id="257" r:id="rId11"/>
    <p:sldId id="274" r:id="rId12"/>
    <p:sldId id="275" r:id="rId13"/>
    <p:sldId id="265" r:id="rId14"/>
    <p:sldId id="258" r:id="rId15"/>
    <p:sldId id="280" r:id="rId16"/>
    <p:sldId id="266" r:id="rId17"/>
    <p:sldId id="268" r:id="rId18"/>
    <p:sldId id="269" r:id="rId19"/>
    <p:sldId id="261" r:id="rId20"/>
    <p:sldId id="281" r:id="rId21"/>
    <p:sldId id="276" r:id="rId22"/>
    <p:sldId id="284" r:id="rId23"/>
    <p:sldId id="259" r:id="rId24"/>
    <p:sldId id="270" r:id="rId25"/>
    <p:sldId id="271" r:id="rId26"/>
    <p:sldId id="272" r:id="rId27"/>
    <p:sldId id="273" r:id="rId28"/>
    <p:sldId id="282" r:id="rId29"/>
    <p:sldId id="283" r:id="rId30"/>
    <p:sldId id="285" r:id="rId31"/>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2C3F"/>
    <a:srgbClr val="000000"/>
    <a:srgbClr val="F9CB09"/>
    <a:srgbClr val="F2C020"/>
    <a:srgbClr val="454D55"/>
    <a:srgbClr val="E8611D"/>
    <a:srgbClr val="81BF3B"/>
    <a:srgbClr val="F39D21"/>
    <a:srgbClr val="BAC82F"/>
    <a:srgbClr val="6F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16DA210-FB5B-4158-B5E0-FEB733F419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60"/>
  </p:normalViewPr>
  <p:slideViewPr>
    <p:cSldViewPr snapToGrid="0" showGuides="1">
      <p:cViewPr varScale="1">
        <p:scale>
          <a:sx n="68" d="100"/>
          <a:sy n="68" d="100"/>
        </p:scale>
        <p:origin x="72" y="126"/>
      </p:cViewPr>
      <p:guideLst>
        <p:guide orient="horz" pos="2160"/>
        <p:guide pos="3840"/>
      </p:guideLst>
    </p:cSldViewPr>
  </p:slideViewPr>
  <p:notesTextViewPr>
    <p:cViewPr>
      <p:scale>
        <a:sx n="1" d="1"/>
        <a:sy n="1" d="1"/>
      </p:scale>
      <p:origin x="0" y="0"/>
    </p:cViewPr>
  </p:notesTextViewPr>
  <p:notesViewPr>
    <p:cSldViewPr snapToGrid="0">
      <p:cViewPr varScale="1">
        <p:scale>
          <a:sx n="55" d="100"/>
          <a:sy n="55" d="100"/>
        </p:scale>
        <p:origin x="2880"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8-10-21T20:10:13.439" idx="1">
    <p:pos x="7680" y="0"/>
    <p:text/>
    <p:extLst>
      <p:ext uri="{C676402C-5697-4E1C-873F-D02D1690AC5C}">
        <p15:threadingInfo xmlns:p15="http://schemas.microsoft.com/office/powerpoint/2012/main" timeZoneBias="-33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96946843-D728-40C3-A235-5106A1741A9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JOY 1.0</a:t>
            </a:r>
            <a:endParaRPr lang="ru-RU"/>
          </a:p>
        </p:txBody>
      </p:sp>
      <p:sp>
        <p:nvSpPr>
          <p:cNvPr id="3" name="Date Placeholder 2">
            <a:extLst>
              <a:ext uri="{FF2B5EF4-FFF2-40B4-BE49-F238E27FC236}">
                <a16:creationId xmlns="" xmlns:a16="http://schemas.microsoft.com/office/drawing/2014/main" id="{CFFA6704-C5B9-427A-B786-BF9D9A6F1B8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467223B-3EA1-4C33-B934-FE8908DA0F68}" type="datetimeFigureOut">
              <a:rPr lang="ru-RU" smtClean="0"/>
              <a:t>29.10.2018</a:t>
            </a:fld>
            <a:endParaRPr lang="ru-RU"/>
          </a:p>
        </p:txBody>
      </p:sp>
      <p:sp>
        <p:nvSpPr>
          <p:cNvPr id="4" name="Footer Placeholder 3">
            <a:extLst>
              <a:ext uri="{FF2B5EF4-FFF2-40B4-BE49-F238E27FC236}">
                <a16:creationId xmlns="" xmlns:a16="http://schemas.microsoft.com/office/drawing/2014/main" id="{625E4186-AC94-42CF-A09B-E291117BABF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smtClean="0"/>
              <a:t>JOY</a:t>
            </a:r>
            <a:endParaRPr lang="ru-RU"/>
          </a:p>
        </p:txBody>
      </p:sp>
      <p:sp>
        <p:nvSpPr>
          <p:cNvPr id="5" name="Slide Number Placeholder 4">
            <a:extLst>
              <a:ext uri="{FF2B5EF4-FFF2-40B4-BE49-F238E27FC236}">
                <a16:creationId xmlns="" xmlns:a16="http://schemas.microsoft.com/office/drawing/2014/main" id="{5DBE12EB-D4BD-49CA-9FC4-5C9A4F4F7E2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371C06-22B2-4805-8A74-E63609FE61CE}" type="slidenum">
              <a:rPr lang="ru-RU" smtClean="0"/>
              <a:t>‹#›</a:t>
            </a:fld>
            <a:endParaRPr lang="ru-RU"/>
          </a:p>
        </p:txBody>
      </p:sp>
    </p:spTree>
    <p:extLst>
      <p:ext uri="{BB962C8B-B14F-4D97-AF65-F5344CB8AC3E}">
        <p14:creationId xmlns:p14="http://schemas.microsoft.com/office/powerpoint/2010/main" val="2596658590"/>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jpg>
</file>

<file path=ppt/media/image13.jpg>
</file>

<file path=ppt/media/image14.JPG>
</file>

<file path=ppt/media/image15.jpg>
</file>

<file path=ppt/media/image16.png>
</file>

<file path=ppt/media/image17.jpg>
</file>

<file path=ppt/media/image18.jpeg>
</file>

<file path=ppt/media/image19.png>
</file>

<file path=ppt/media/image2.JPG>
</file>

<file path=ppt/media/image20.gif>
</file>

<file path=ppt/media/image3.png>
</file>

<file path=ppt/media/image4.jpg>
</file>

<file path=ppt/media/image5.png>
</file>

<file path=ppt/media/image6.png>
</file>

<file path=ppt/media/image7.png>
</file>

<file path=ppt/media/image8.pn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JOY 1.0</a:t>
            </a:r>
            <a:endParaRPr lang="ru-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8AEBD5-8370-46D7-B855-682A6B1AF981}" type="datetimeFigureOut">
              <a:rPr lang="ru-RU" smtClean="0"/>
              <a:t>29.10.2018</a:t>
            </a:fld>
            <a:endParaRPr lang="ru-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smtClean="0"/>
              <a:t>JOY</a:t>
            </a:r>
            <a:endParaRPr lang="ru-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14970C-3301-4DD8-87C8-448E3F893981}" type="slidenum">
              <a:rPr lang="ru-RU" smtClean="0"/>
              <a:t>‹#›</a:t>
            </a:fld>
            <a:endParaRPr lang="ru-RU"/>
          </a:p>
        </p:txBody>
      </p:sp>
    </p:spTree>
    <p:extLst>
      <p:ext uri="{BB962C8B-B14F-4D97-AF65-F5344CB8AC3E}">
        <p14:creationId xmlns:p14="http://schemas.microsoft.com/office/powerpoint/2010/main" val="3372839262"/>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14970C-3301-4DD8-87C8-448E3F893981}" type="slidenum">
              <a:rPr lang="ru-RU" smtClean="0"/>
              <a:t>1</a:t>
            </a:fld>
            <a:endParaRPr lang="ru-RU"/>
          </a:p>
        </p:txBody>
      </p:sp>
      <p:sp>
        <p:nvSpPr>
          <p:cNvPr id="5" name="Footer Placeholder 4"/>
          <p:cNvSpPr>
            <a:spLocks noGrp="1"/>
          </p:cNvSpPr>
          <p:nvPr>
            <p:ph type="ftr" sz="quarter" idx="11"/>
          </p:nvPr>
        </p:nvSpPr>
        <p:spPr/>
        <p:txBody>
          <a:bodyPr/>
          <a:lstStyle/>
          <a:p>
            <a:r>
              <a:rPr lang="en-US" smtClean="0"/>
              <a:t>JOY</a:t>
            </a:r>
            <a:endParaRPr lang="ru-RU"/>
          </a:p>
        </p:txBody>
      </p:sp>
      <p:sp>
        <p:nvSpPr>
          <p:cNvPr id="6" name="Header Placeholder 5"/>
          <p:cNvSpPr>
            <a:spLocks noGrp="1"/>
          </p:cNvSpPr>
          <p:nvPr>
            <p:ph type="hdr" sz="quarter" idx="12"/>
          </p:nvPr>
        </p:nvSpPr>
        <p:spPr/>
        <p:txBody>
          <a:bodyPr/>
          <a:lstStyle/>
          <a:p>
            <a:r>
              <a:rPr lang="en-US" smtClean="0"/>
              <a:t>JOY 1.0</a:t>
            </a:r>
            <a:endParaRPr lang="ru-RU"/>
          </a:p>
        </p:txBody>
      </p:sp>
    </p:spTree>
    <p:extLst>
      <p:ext uri="{BB962C8B-B14F-4D97-AF65-F5344CB8AC3E}">
        <p14:creationId xmlns:p14="http://schemas.microsoft.com/office/powerpoint/2010/main" val="16771820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14970C-3301-4DD8-87C8-448E3F893981}" type="slidenum">
              <a:rPr lang="ru-RU" smtClean="0"/>
              <a:t>4</a:t>
            </a:fld>
            <a:endParaRPr lang="ru-RU"/>
          </a:p>
        </p:txBody>
      </p:sp>
      <p:sp>
        <p:nvSpPr>
          <p:cNvPr id="5" name="Footer Placeholder 4"/>
          <p:cNvSpPr>
            <a:spLocks noGrp="1"/>
          </p:cNvSpPr>
          <p:nvPr>
            <p:ph type="ftr" sz="quarter" idx="11"/>
          </p:nvPr>
        </p:nvSpPr>
        <p:spPr/>
        <p:txBody>
          <a:bodyPr/>
          <a:lstStyle/>
          <a:p>
            <a:r>
              <a:rPr lang="en-US" smtClean="0"/>
              <a:t>JOY</a:t>
            </a:r>
            <a:endParaRPr lang="ru-RU"/>
          </a:p>
        </p:txBody>
      </p:sp>
      <p:sp>
        <p:nvSpPr>
          <p:cNvPr id="6" name="Header Placeholder 5"/>
          <p:cNvSpPr>
            <a:spLocks noGrp="1"/>
          </p:cNvSpPr>
          <p:nvPr>
            <p:ph type="hdr" sz="quarter" idx="12"/>
          </p:nvPr>
        </p:nvSpPr>
        <p:spPr/>
        <p:txBody>
          <a:bodyPr/>
          <a:lstStyle/>
          <a:p>
            <a:r>
              <a:rPr lang="en-US" smtClean="0"/>
              <a:t>JOY 1.0</a:t>
            </a:r>
            <a:endParaRPr lang="ru-RU"/>
          </a:p>
        </p:txBody>
      </p:sp>
    </p:spTree>
    <p:extLst>
      <p:ext uri="{BB962C8B-B14F-4D97-AF65-F5344CB8AC3E}">
        <p14:creationId xmlns:p14="http://schemas.microsoft.com/office/powerpoint/2010/main" val="16330194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14970C-3301-4DD8-87C8-448E3F893981}" type="slidenum">
              <a:rPr lang="ru-RU" smtClean="0"/>
              <a:t>21</a:t>
            </a:fld>
            <a:endParaRPr lang="ru-RU"/>
          </a:p>
        </p:txBody>
      </p:sp>
      <p:sp>
        <p:nvSpPr>
          <p:cNvPr id="5" name="Footer Placeholder 4"/>
          <p:cNvSpPr>
            <a:spLocks noGrp="1"/>
          </p:cNvSpPr>
          <p:nvPr>
            <p:ph type="ftr" sz="quarter" idx="11"/>
          </p:nvPr>
        </p:nvSpPr>
        <p:spPr/>
        <p:txBody>
          <a:bodyPr/>
          <a:lstStyle/>
          <a:p>
            <a:r>
              <a:rPr lang="en-US" smtClean="0"/>
              <a:t>JOY</a:t>
            </a:r>
            <a:endParaRPr lang="ru-RU"/>
          </a:p>
        </p:txBody>
      </p:sp>
      <p:sp>
        <p:nvSpPr>
          <p:cNvPr id="6" name="Header Placeholder 5"/>
          <p:cNvSpPr>
            <a:spLocks noGrp="1"/>
          </p:cNvSpPr>
          <p:nvPr>
            <p:ph type="hdr" sz="quarter" idx="12"/>
          </p:nvPr>
        </p:nvSpPr>
        <p:spPr/>
        <p:txBody>
          <a:bodyPr/>
          <a:lstStyle/>
          <a:p>
            <a:r>
              <a:rPr lang="en-US" smtClean="0"/>
              <a:t>JOY 1.0</a:t>
            </a:r>
            <a:endParaRPr lang="ru-RU"/>
          </a:p>
        </p:txBody>
      </p:sp>
    </p:spTree>
    <p:extLst>
      <p:ext uri="{BB962C8B-B14F-4D97-AF65-F5344CB8AC3E}">
        <p14:creationId xmlns:p14="http://schemas.microsoft.com/office/powerpoint/2010/main" val="9411451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14970C-3301-4DD8-87C8-448E3F893981}" type="slidenum">
              <a:rPr lang="ru-RU" smtClean="0"/>
              <a:t>24</a:t>
            </a:fld>
            <a:endParaRPr lang="ru-RU"/>
          </a:p>
        </p:txBody>
      </p:sp>
      <p:sp>
        <p:nvSpPr>
          <p:cNvPr id="5" name="Footer Placeholder 4"/>
          <p:cNvSpPr>
            <a:spLocks noGrp="1"/>
          </p:cNvSpPr>
          <p:nvPr>
            <p:ph type="ftr" sz="quarter" idx="11"/>
          </p:nvPr>
        </p:nvSpPr>
        <p:spPr/>
        <p:txBody>
          <a:bodyPr/>
          <a:lstStyle/>
          <a:p>
            <a:r>
              <a:rPr lang="en-US" smtClean="0"/>
              <a:t>JOY</a:t>
            </a:r>
            <a:endParaRPr lang="ru-RU"/>
          </a:p>
        </p:txBody>
      </p:sp>
      <p:sp>
        <p:nvSpPr>
          <p:cNvPr id="6" name="Header Placeholder 5"/>
          <p:cNvSpPr>
            <a:spLocks noGrp="1"/>
          </p:cNvSpPr>
          <p:nvPr>
            <p:ph type="hdr" sz="quarter" idx="12"/>
          </p:nvPr>
        </p:nvSpPr>
        <p:spPr/>
        <p:txBody>
          <a:bodyPr/>
          <a:lstStyle/>
          <a:p>
            <a:r>
              <a:rPr lang="en-US" smtClean="0"/>
              <a:t>JOY 1.0</a:t>
            </a:r>
            <a:endParaRPr lang="ru-RU"/>
          </a:p>
        </p:txBody>
      </p:sp>
    </p:spTree>
    <p:extLst>
      <p:ext uri="{BB962C8B-B14F-4D97-AF65-F5344CB8AC3E}">
        <p14:creationId xmlns:p14="http://schemas.microsoft.com/office/powerpoint/2010/main" val="10483195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JOY 1.0</a:t>
            </a:r>
            <a:endParaRPr lang="ru-RU"/>
          </a:p>
        </p:txBody>
      </p:sp>
      <p:sp>
        <p:nvSpPr>
          <p:cNvPr id="5" name="Footer Placeholder 4"/>
          <p:cNvSpPr>
            <a:spLocks noGrp="1"/>
          </p:cNvSpPr>
          <p:nvPr>
            <p:ph type="ftr" sz="quarter" idx="11"/>
          </p:nvPr>
        </p:nvSpPr>
        <p:spPr/>
        <p:txBody>
          <a:bodyPr/>
          <a:lstStyle/>
          <a:p>
            <a:r>
              <a:rPr lang="en-US" smtClean="0"/>
              <a:t>JOY</a:t>
            </a:r>
            <a:endParaRPr lang="ru-RU"/>
          </a:p>
        </p:txBody>
      </p:sp>
      <p:sp>
        <p:nvSpPr>
          <p:cNvPr id="6" name="Slide Number Placeholder 5"/>
          <p:cNvSpPr>
            <a:spLocks noGrp="1"/>
          </p:cNvSpPr>
          <p:nvPr>
            <p:ph type="sldNum" sz="quarter" idx="12"/>
          </p:nvPr>
        </p:nvSpPr>
        <p:spPr/>
        <p:txBody>
          <a:bodyPr/>
          <a:lstStyle/>
          <a:p>
            <a:fld id="{5A14970C-3301-4DD8-87C8-448E3F893981}" type="slidenum">
              <a:rPr lang="ru-RU" smtClean="0"/>
              <a:t>27</a:t>
            </a:fld>
            <a:endParaRPr lang="ru-RU"/>
          </a:p>
        </p:txBody>
      </p:sp>
    </p:spTree>
    <p:extLst>
      <p:ext uri="{BB962C8B-B14F-4D97-AF65-F5344CB8AC3E}">
        <p14:creationId xmlns:p14="http://schemas.microsoft.com/office/powerpoint/2010/main" val="28852819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3" name="Group 2">
            <a:extLst>
              <a:ext uri="{FF2B5EF4-FFF2-40B4-BE49-F238E27FC236}">
                <a16:creationId xmlns="" xmlns:a16="http://schemas.microsoft.com/office/drawing/2014/main" id="{569A71A3-950D-4899-B79B-35F2758BD331}"/>
              </a:ext>
            </a:extLst>
          </p:cNvPr>
          <p:cNvGrpSpPr/>
          <p:nvPr userDrawn="1"/>
        </p:nvGrpSpPr>
        <p:grpSpPr>
          <a:xfrm>
            <a:off x="0" y="1207336"/>
            <a:ext cx="12192000" cy="4467863"/>
            <a:chOff x="0" y="1207336"/>
            <a:chExt cx="12192000" cy="4467863"/>
          </a:xfrm>
        </p:grpSpPr>
        <p:sp>
          <p:nvSpPr>
            <p:cNvPr id="33" name="Flowchart: Delay 24">
              <a:extLst>
                <a:ext uri="{FF2B5EF4-FFF2-40B4-BE49-F238E27FC236}">
                  <a16:creationId xmlns="" xmlns:a16="http://schemas.microsoft.com/office/drawing/2014/main" id="{928187B2-0394-40AE-9F9C-6682AC71596C}"/>
                </a:ext>
              </a:extLst>
            </p:cNvPr>
            <p:cNvSpPr/>
            <p:nvPr userDrawn="1"/>
          </p:nvSpPr>
          <p:spPr>
            <a:xfrm flipH="1">
              <a:off x="2613003" y="3441616"/>
              <a:ext cx="1849273" cy="2052000"/>
            </a:xfrm>
            <a:custGeom>
              <a:avLst/>
              <a:gdLst>
                <a:gd name="connsiteX0" fmla="*/ 0 w 2066400"/>
                <a:gd name="connsiteY0" fmla="*/ 0 h 2422800"/>
                <a:gd name="connsiteX1" fmla="*/ 1033200 w 2066400"/>
                <a:gd name="connsiteY1" fmla="*/ 0 h 2422800"/>
                <a:gd name="connsiteX2" fmla="*/ 2066400 w 2066400"/>
                <a:gd name="connsiteY2" fmla="*/ 1211400 h 2422800"/>
                <a:gd name="connsiteX3" fmla="*/ 1033200 w 2066400"/>
                <a:gd name="connsiteY3" fmla="*/ 2422800 h 2422800"/>
                <a:gd name="connsiteX4" fmla="*/ 0 w 2066400"/>
                <a:gd name="connsiteY4" fmla="*/ 2422800 h 2422800"/>
                <a:gd name="connsiteX5" fmla="*/ 0 w 2066400"/>
                <a:gd name="connsiteY5" fmla="*/ 0 h 2422800"/>
                <a:gd name="connsiteX0" fmla="*/ 7185 w 2073585"/>
                <a:gd name="connsiteY0" fmla="*/ 0 h 2422800"/>
                <a:gd name="connsiteX1" fmla="*/ 1040385 w 2073585"/>
                <a:gd name="connsiteY1" fmla="*/ 0 h 2422800"/>
                <a:gd name="connsiteX2" fmla="*/ 2073585 w 2073585"/>
                <a:gd name="connsiteY2" fmla="*/ 1211400 h 2422800"/>
                <a:gd name="connsiteX3" fmla="*/ 1040385 w 2073585"/>
                <a:gd name="connsiteY3" fmla="*/ 2422800 h 2422800"/>
                <a:gd name="connsiteX4" fmla="*/ 7185 w 2073585"/>
                <a:gd name="connsiteY4" fmla="*/ 2422800 h 2422800"/>
                <a:gd name="connsiteX5" fmla="*/ 0 w 2073585"/>
                <a:gd name="connsiteY5" fmla="*/ 1045208 h 2422800"/>
                <a:gd name="connsiteX6" fmla="*/ 7185 w 2073585"/>
                <a:gd name="connsiteY6" fmla="*/ 0 h 2422800"/>
                <a:gd name="connsiteX0" fmla="*/ 0 w 2073585"/>
                <a:gd name="connsiteY0" fmla="*/ 1045208 h 2422800"/>
                <a:gd name="connsiteX1" fmla="*/ 7185 w 2073585"/>
                <a:gd name="connsiteY1" fmla="*/ 0 h 2422800"/>
                <a:gd name="connsiteX2" fmla="*/ 1040385 w 2073585"/>
                <a:gd name="connsiteY2" fmla="*/ 0 h 2422800"/>
                <a:gd name="connsiteX3" fmla="*/ 2073585 w 2073585"/>
                <a:gd name="connsiteY3" fmla="*/ 1211400 h 2422800"/>
                <a:gd name="connsiteX4" fmla="*/ 1040385 w 2073585"/>
                <a:gd name="connsiteY4" fmla="*/ 2422800 h 2422800"/>
                <a:gd name="connsiteX5" fmla="*/ 7185 w 2073585"/>
                <a:gd name="connsiteY5" fmla="*/ 2422800 h 2422800"/>
                <a:gd name="connsiteX6" fmla="*/ 91440 w 2073585"/>
                <a:gd name="connsiteY6" fmla="*/ 1136648 h 2422800"/>
                <a:gd name="connsiteX0" fmla="*/ 0 w 2073585"/>
                <a:gd name="connsiteY0" fmla="*/ 1045208 h 2422800"/>
                <a:gd name="connsiteX1" fmla="*/ 7185 w 2073585"/>
                <a:gd name="connsiteY1" fmla="*/ 0 h 2422800"/>
                <a:gd name="connsiteX2" fmla="*/ 1040385 w 2073585"/>
                <a:gd name="connsiteY2" fmla="*/ 0 h 2422800"/>
                <a:gd name="connsiteX3" fmla="*/ 2073585 w 2073585"/>
                <a:gd name="connsiteY3" fmla="*/ 1211400 h 2422800"/>
                <a:gd name="connsiteX4" fmla="*/ 1040385 w 2073585"/>
                <a:gd name="connsiteY4" fmla="*/ 2422800 h 2422800"/>
                <a:gd name="connsiteX5" fmla="*/ 7185 w 2073585"/>
                <a:gd name="connsiteY5" fmla="*/ 2422800 h 2422800"/>
                <a:gd name="connsiteX0" fmla="*/ 0 w 2066400"/>
                <a:gd name="connsiteY0" fmla="*/ 0 h 2422800"/>
                <a:gd name="connsiteX1" fmla="*/ 1033200 w 2066400"/>
                <a:gd name="connsiteY1" fmla="*/ 0 h 2422800"/>
                <a:gd name="connsiteX2" fmla="*/ 2066400 w 2066400"/>
                <a:gd name="connsiteY2" fmla="*/ 1211400 h 2422800"/>
                <a:gd name="connsiteX3" fmla="*/ 1033200 w 2066400"/>
                <a:gd name="connsiteY3" fmla="*/ 2422800 h 2422800"/>
                <a:gd name="connsiteX4" fmla="*/ 0 w 2066400"/>
                <a:gd name="connsiteY4" fmla="*/ 2422800 h 2422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6400" h="2422800">
                  <a:moveTo>
                    <a:pt x="0" y="0"/>
                  </a:moveTo>
                  <a:lnTo>
                    <a:pt x="1033200" y="0"/>
                  </a:lnTo>
                  <a:cubicBezTo>
                    <a:pt x="1603821" y="0"/>
                    <a:pt x="2066400" y="542362"/>
                    <a:pt x="2066400" y="1211400"/>
                  </a:cubicBezTo>
                  <a:cubicBezTo>
                    <a:pt x="2066400" y="1880438"/>
                    <a:pt x="1603821" y="2422800"/>
                    <a:pt x="1033200" y="2422800"/>
                  </a:cubicBezTo>
                  <a:lnTo>
                    <a:pt x="0" y="2422800"/>
                  </a:lnTo>
                </a:path>
              </a:pathLst>
            </a:custGeom>
            <a:noFill/>
            <a:ln w="3556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Flowchart: Delay 24">
              <a:extLst>
                <a:ext uri="{FF2B5EF4-FFF2-40B4-BE49-F238E27FC236}">
                  <a16:creationId xmlns="" xmlns:a16="http://schemas.microsoft.com/office/drawing/2014/main" id="{355D9AC9-E7B7-459E-925B-0047C675B750}"/>
                </a:ext>
              </a:extLst>
            </p:cNvPr>
            <p:cNvSpPr/>
            <p:nvPr userDrawn="1"/>
          </p:nvSpPr>
          <p:spPr>
            <a:xfrm>
              <a:off x="9491472" y="1379494"/>
              <a:ext cx="1849273" cy="2052000"/>
            </a:xfrm>
            <a:custGeom>
              <a:avLst/>
              <a:gdLst>
                <a:gd name="connsiteX0" fmla="*/ 0 w 2066400"/>
                <a:gd name="connsiteY0" fmla="*/ 0 h 2422800"/>
                <a:gd name="connsiteX1" fmla="*/ 1033200 w 2066400"/>
                <a:gd name="connsiteY1" fmla="*/ 0 h 2422800"/>
                <a:gd name="connsiteX2" fmla="*/ 2066400 w 2066400"/>
                <a:gd name="connsiteY2" fmla="*/ 1211400 h 2422800"/>
                <a:gd name="connsiteX3" fmla="*/ 1033200 w 2066400"/>
                <a:gd name="connsiteY3" fmla="*/ 2422800 h 2422800"/>
                <a:gd name="connsiteX4" fmla="*/ 0 w 2066400"/>
                <a:gd name="connsiteY4" fmla="*/ 2422800 h 2422800"/>
                <a:gd name="connsiteX5" fmla="*/ 0 w 2066400"/>
                <a:gd name="connsiteY5" fmla="*/ 0 h 2422800"/>
                <a:gd name="connsiteX0" fmla="*/ 7185 w 2073585"/>
                <a:gd name="connsiteY0" fmla="*/ 0 h 2422800"/>
                <a:gd name="connsiteX1" fmla="*/ 1040385 w 2073585"/>
                <a:gd name="connsiteY1" fmla="*/ 0 h 2422800"/>
                <a:gd name="connsiteX2" fmla="*/ 2073585 w 2073585"/>
                <a:gd name="connsiteY2" fmla="*/ 1211400 h 2422800"/>
                <a:gd name="connsiteX3" fmla="*/ 1040385 w 2073585"/>
                <a:gd name="connsiteY3" fmla="*/ 2422800 h 2422800"/>
                <a:gd name="connsiteX4" fmla="*/ 7185 w 2073585"/>
                <a:gd name="connsiteY4" fmla="*/ 2422800 h 2422800"/>
                <a:gd name="connsiteX5" fmla="*/ 0 w 2073585"/>
                <a:gd name="connsiteY5" fmla="*/ 1045208 h 2422800"/>
                <a:gd name="connsiteX6" fmla="*/ 7185 w 2073585"/>
                <a:gd name="connsiteY6" fmla="*/ 0 h 2422800"/>
                <a:gd name="connsiteX0" fmla="*/ 0 w 2073585"/>
                <a:gd name="connsiteY0" fmla="*/ 1045208 h 2422800"/>
                <a:gd name="connsiteX1" fmla="*/ 7185 w 2073585"/>
                <a:gd name="connsiteY1" fmla="*/ 0 h 2422800"/>
                <a:gd name="connsiteX2" fmla="*/ 1040385 w 2073585"/>
                <a:gd name="connsiteY2" fmla="*/ 0 h 2422800"/>
                <a:gd name="connsiteX3" fmla="*/ 2073585 w 2073585"/>
                <a:gd name="connsiteY3" fmla="*/ 1211400 h 2422800"/>
                <a:gd name="connsiteX4" fmla="*/ 1040385 w 2073585"/>
                <a:gd name="connsiteY4" fmla="*/ 2422800 h 2422800"/>
                <a:gd name="connsiteX5" fmla="*/ 7185 w 2073585"/>
                <a:gd name="connsiteY5" fmla="*/ 2422800 h 2422800"/>
                <a:gd name="connsiteX6" fmla="*/ 91440 w 2073585"/>
                <a:gd name="connsiteY6" fmla="*/ 1136648 h 2422800"/>
                <a:gd name="connsiteX0" fmla="*/ 0 w 2073585"/>
                <a:gd name="connsiteY0" fmla="*/ 1045208 h 2422800"/>
                <a:gd name="connsiteX1" fmla="*/ 7185 w 2073585"/>
                <a:gd name="connsiteY1" fmla="*/ 0 h 2422800"/>
                <a:gd name="connsiteX2" fmla="*/ 1040385 w 2073585"/>
                <a:gd name="connsiteY2" fmla="*/ 0 h 2422800"/>
                <a:gd name="connsiteX3" fmla="*/ 2073585 w 2073585"/>
                <a:gd name="connsiteY3" fmla="*/ 1211400 h 2422800"/>
                <a:gd name="connsiteX4" fmla="*/ 1040385 w 2073585"/>
                <a:gd name="connsiteY4" fmla="*/ 2422800 h 2422800"/>
                <a:gd name="connsiteX5" fmla="*/ 7185 w 2073585"/>
                <a:gd name="connsiteY5" fmla="*/ 2422800 h 2422800"/>
                <a:gd name="connsiteX0" fmla="*/ 0 w 2066400"/>
                <a:gd name="connsiteY0" fmla="*/ 0 h 2422800"/>
                <a:gd name="connsiteX1" fmla="*/ 1033200 w 2066400"/>
                <a:gd name="connsiteY1" fmla="*/ 0 h 2422800"/>
                <a:gd name="connsiteX2" fmla="*/ 2066400 w 2066400"/>
                <a:gd name="connsiteY2" fmla="*/ 1211400 h 2422800"/>
                <a:gd name="connsiteX3" fmla="*/ 1033200 w 2066400"/>
                <a:gd name="connsiteY3" fmla="*/ 2422800 h 2422800"/>
                <a:gd name="connsiteX4" fmla="*/ 0 w 2066400"/>
                <a:gd name="connsiteY4" fmla="*/ 2422800 h 2422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6400" h="2422800">
                  <a:moveTo>
                    <a:pt x="0" y="0"/>
                  </a:moveTo>
                  <a:lnTo>
                    <a:pt x="1033200" y="0"/>
                  </a:lnTo>
                  <a:cubicBezTo>
                    <a:pt x="1603821" y="0"/>
                    <a:pt x="2066400" y="542362"/>
                    <a:pt x="2066400" y="1211400"/>
                  </a:cubicBezTo>
                  <a:cubicBezTo>
                    <a:pt x="2066400" y="1880438"/>
                    <a:pt x="1603821" y="2422800"/>
                    <a:pt x="1033200" y="2422800"/>
                  </a:cubicBezTo>
                  <a:lnTo>
                    <a:pt x="0" y="2422800"/>
                  </a:lnTo>
                </a:path>
              </a:pathLst>
            </a:custGeom>
            <a:noFill/>
            <a:ln w="3556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Rectangle 14">
              <a:extLst>
                <a:ext uri="{FF2B5EF4-FFF2-40B4-BE49-F238E27FC236}">
                  <a16:creationId xmlns="" xmlns:a16="http://schemas.microsoft.com/office/drawing/2014/main" id="{5302FB5C-BDE1-4891-8E91-CB3F868629BB}"/>
                </a:ext>
              </a:extLst>
            </p:cNvPr>
            <p:cNvSpPr/>
            <p:nvPr userDrawn="1"/>
          </p:nvSpPr>
          <p:spPr>
            <a:xfrm>
              <a:off x="4416552" y="1207336"/>
              <a:ext cx="5074920" cy="356616"/>
            </a:xfrm>
            <a:prstGeom prst="rect">
              <a:avLst/>
            </a:prstGeom>
            <a:gradFill flip="none" rotWithShape="1">
              <a:gsLst>
                <a:gs pos="0">
                  <a:srgbClr val="BAC82F"/>
                </a:gs>
                <a:gs pos="100000">
                  <a:srgbClr val="0C6D8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Rectangle 10">
              <a:extLst>
                <a:ext uri="{FF2B5EF4-FFF2-40B4-BE49-F238E27FC236}">
                  <a16:creationId xmlns="" xmlns:a16="http://schemas.microsoft.com/office/drawing/2014/main" id="{D09DE4F0-7E7E-4423-A407-CD6485ACBB4F}"/>
                </a:ext>
              </a:extLst>
            </p:cNvPr>
            <p:cNvSpPr/>
            <p:nvPr userDrawn="1"/>
          </p:nvSpPr>
          <p:spPr>
            <a:xfrm>
              <a:off x="0" y="1207336"/>
              <a:ext cx="4416552" cy="356616"/>
            </a:xfrm>
            <a:prstGeom prst="rect">
              <a:avLst/>
            </a:prstGeom>
            <a:gradFill flip="none" rotWithShape="1">
              <a:gsLst>
                <a:gs pos="0">
                  <a:srgbClr val="F2C020"/>
                </a:gs>
                <a:gs pos="100000">
                  <a:srgbClr val="BAC82F"/>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Rectangle 27">
              <a:extLst>
                <a:ext uri="{FF2B5EF4-FFF2-40B4-BE49-F238E27FC236}">
                  <a16:creationId xmlns="" xmlns:a16="http://schemas.microsoft.com/office/drawing/2014/main" id="{4ED74833-8EE3-4FA9-B6D2-03710E410482}"/>
                </a:ext>
              </a:extLst>
            </p:cNvPr>
            <p:cNvSpPr/>
            <p:nvPr userDrawn="1"/>
          </p:nvSpPr>
          <p:spPr>
            <a:xfrm>
              <a:off x="4416552" y="3269385"/>
              <a:ext cx="5074920" cy="356616"/>
            </a:xfrm>
            <a:prstGeom prst="rect">
              <a:avLst/>
            </a:prstGeom>
            <a:gradFill flip="none" rotWithShape="1">
              <a:gsLst>
                <a:gs pos="0">
                  <a:schemeClr val="tx2"/>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Rectangle 36">
              <a:extLst>
                <a:ext uri="{FF2B5EF4-FFF2-40B4-BE49-F238E27FC236}">
                  <a16:creationId xmlns="" xmlns:a16="http://schemas.microsoft.com/office/drawing/2014/main" id="{94005B59-B78D-469E-BAA4-E7B2A61E103D}"/>
                </a:ext>
              </a:extLst>
            </p:cNvPr>
            <p:cNvSpPr/>
            <p:nvPr userDrawn="1"/>
          </p:nvSpPr>
          <p:spPr>
            <a:xfrm>
              <a:off x="4414968" y="5318583"/>
              <a:ext cx="5074920" cy="356616"/>
            </a:xfrm>
            <a:prstGeom prst="rect">
              <a:avLst/>
            </a:prstGeom>
            <a:gradFill flip="none" rotWithShape="1">
              <a:gsLst>
                <a:gs pos="0">
                  <a:schemeClr val="tx2"/>
                </a:gs>
                <a:gs pos="52000">
                  <a:schemeClr val="accent3"/>
                </a:gs>
                <a:gs pos="100000">
                  <a:srgbClr val="F2C02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64" name="Rectangle 63">
              <a:extLst>
                <a:ext uri="{FF2B5EF4-FFF2-40B4-BE49-F238E27FC236}">
                  <a16:creationId xmlns="" xmlns:a16="http://schemas.microsoft.com/office/drawing/2014/main" id="{40BE4BEF-834D-4D0F-8E96-F1F8E6600C46}"/>
                </a:ext>
              </a:extLst>
            </p:cNvPr>
            <p:cNvSpPr/>
            <p:nvPr userDrawn="1"/>
          </p:nvSpPr>
          <p:spPr>
            <a:xfrm>
              <a:off x="9448800" y="5317275"/>
              <a:ext cx="2743200" cy="356616"/>
            </a:xfrm>
            <a:prstGeom prst="rect">
              <a:avLst/>
            </a:prstGeom>
            <a:gradFill flip="none" rotWithShape="1">
              <a:gsLst>
                <a:gs pos="0">
                  <a:schemeClr val="accent5"/>
                </a:gs>
                <a:gs pos="100000">
                  <a:srgbClr val="F2C02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 name="Title 1">
            <a:extLst>
              <a:ext uri="{FF2B5EF4-FFF2-40B4-BE49-F238E27FC236}">
                <a16:creationId xmlns="" xmlns:a16="http://schemas.microsoft.com/office/drawing/2014/main" id="{1A4D6C00-E83E-4187-903F-A0A515BA93F6}"/>
              </a:ext>
            </a:extLst>
          </p:cNvPr>
          <p:cNvSpPr>
            <a:spLocks noGrp="1"/>
          </p:cNvSpPr>
          <p:nvPr>
            <p:ph type="title" hasCustomPrompt="1"/>
          </p:nvPr>
        </p:nvSpPr>
        <p:spPr>
          <a:xfrm>
            <a:off x="462638" y="2079876"/>
            <a:ext cx="3052087" cy="1475598"/>
          </a:xfrm>
        </p:spPr>
        <p:txBody>
          <a:bodyPr lIns="0" tIns="0" rIns="0" bIns="0"/>
          <a:lstStyle>
            <a:lvl1pPr>
              <a:defRPr/>
            </a:lvl1pPr>
          </a:lstStyle>
          <a:p>
            <a:r>
              <a:rPr lang="en-US" dirty="0"/>
              <a:t>CLICK TO EDIT</a:t>
            </a:r>
            <a:br>
              <a:rPr lang="en-US" dirty="0"/>
            </a:br>
            <a:r>
              <a:rPr lang="en-US" dirty="0"/>
              <a:t>MASTER TITLE</a:t>
            </a:r>
            <a:br>
              <a:rPr lang="en-US" dirty="0"/>
            </a:br>
            <a:r>
              <a:rPr lang="en-US" dirty="0"/>
              <a:t>STYLE</a:t>
            </a:r>
            <a:endParaRPr lang="ru-RU" dirty="0"/>
          </a:p>
        </p:txBody>
      </p:sp>
      <p:sp>
        <p:nvSpPr>
          <p:cNvPr id="8" name="Text Placeholder 7">
            <a:extLst>
              <a:ext uri="{FF2B5EF4-FFF2-40B4-BE49-F238E27FC236}">
                <a16:creationId xmlns="" xmlns:a16="http://schemas.microsoft.com/office/drawing/2014/main" id="{00F0DE95-4ED7-482F-BB4E-C1238B352DAD}"/>
              </a:ext>
            </a:extLst>
          </p:cNvPr>
          <p:cNvSpPr>
            <a:spLocks noGrp="1"/>
          </p:cNvSpPr>
          <p:nvPr>
            <p:ph type="body" sz="quarter" idx="13" hasCustomPrompt="1"/>
          </p:nvPr>
        </p:nvSpPr>
        <p:spPr>
          <a:xfrm>
            <a:off x="461963" y="3587769"/>
            <a:ext cx="1726129" cy="291597"/>
          </a:xfrm>
        </p:spPr>
        <p:txBody>
          <a:bodyPr lIns="0" tIns="0" rIns="0" bIns="0">
            <a:normAutofit/>
          </a:bodyPr>
          <a:lstStyle>
            <a:lvl1pPr marL="0" indent="0">
              <a:buNone/>
              <a:defRPr sz="2000" b="1" i="1">
                <a:solidFill>
                  <a:schemeClr val="tx2"/>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20XX-20XX</a:t>
            </a:r>
            <a:endParaRPr lang="ru-RU" dirty="0"/>
          </a:p>
        </p:txBody>
      </p:sp>
      <p:sp>
        <p:nvSpPr>
          <p:cNvPr id="9" name="Text Placeholder 7">
            <a:extLst>
              <a:ext uri="{FF2B5EF4-FFF2-40B4-BE49-F238E27FC236}">
                <a16:creationId xmlns="" xmlns:a16="http://schemas.microsoft.com/office/drawing/2014/main" id="{1F135EA3-D982-467F-B90A-B791DFDDA877}"/>
              </a:ext>
            </a:extLst>
          </p:cNvPr>
          <p:cNvSpPr>
            <a:spLocks noGrp="1"/>
          </p:cNvSpPr>
          <p:nvPr>
            <p:ph type="body" sz="quarter" idx="14" hasCustomPrompt="1"/>
          </p:nvPr>
        </p:nvSpPr>
        <p:spPr>
          <a:xfrm>
            <a:off x="461963" y="3927199"/>
            <a:ext cx="1726129" cy="378571"/>
          </a:xfrm>
        </p:spPr>
        <p:txBody>
          <a:bodyPr lIns="0" tIns="0" rIns="0" bIns="0">
            <a:normAutofit/>
          </a:bodyPr>
          <a:lstStyle>
            <a:lvl1pPr marL="0" indent="0">
              <a:buNone/>
              <a:defRPr sz="2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3 Years Plan</a:t>
            </a:r>
            <a:endParaRPr lang="ru-RU" dirty="0"/>
          </a:p>
        </p:txBody>
      </p:sp>
      <p:sp>
        <p:nvSpPr>
          <p:cNvPr id="106" name="Picture Placeholder 104">
            <a:extLst>
              <a:ext uri="{FF2B5EF4-FFF2-40B4-BE49-F238E27FC236}">
                <a16:creationId xmlns="" xmlns:a16="http://schemas.microsoft.com/office/drawing/2014/main" id="{4580320F-7723-4672-AB19-22C87ECD53D3}"/>
              </a:ext>
            </a:extLst>
          </p:cNvPr>
          <p:cNvSpPr>
            <a:spLocks noGrp="1"/>
          </p:cNvSpPr>
          <p:nvPr>
            <p:ph type="pic" sz="quarter" idx="56"/>
          </p:nvPr>
        </p:nvSpPr>
        <p:spPr>
          <a:xfrm>
            <a:off x="461963" y="5725379"/>
            <a:ext cx="950912" cy="685800"/>
          </a:xfrm>
          <a:ln w="3556">
            <a:solidFill>
              <a:srgbClr val="454D55"/>
            </a:solidFill>
          </a:ln>
        </p:spPr>
        <p:txBody>
          <a:bodyPr anchor="ctr" anchorCtr="0">
            <a:noAutofit/>
          </a:bodyPr>
          <a:lstStyle>
            <a:lvl1pPr marL="0" indent="0" algn="ctr">
              <a:buNone/>
              <a:defRPr sz="1200"/>
            </a:lvl1pPr>
          </a:lstStyle>
          <a:p>
            <a:r>
              <a:rPr lang="en-US" smtClean="0"/>
              <a:t>Click icon to add picture</a:t>
            </a:r>
            <a:endParaRPr lang="ru-RU"/>
          </a:p>
        </p:txBody>
      </p:sp>
      <p:sp>
        <p:nvSpPr>
          <p:cNvPr id="108" name="Text Placeholder 42">
            <a:extLst>
              <a:ext uri="{FF2B5EF4-FFF2-40B4-BE49-F238E27FC236}">
                <a16:creationId xmlns="" xmlns:a16="http://schemas.microsoft.com/office/drawing/2014/main" id="{F6CA33C8-1786-4D07-8C52-AE1469894B67}"/>
              </a:ext>
            </a:extLst>
          </p:cNvPr>
          <p:cNvSpPr>
            <a:spLocks noGrp="1"/>
          </p:cNvSpPr>
          <p:nvPr>
            <p:ph type="body" sz="quarter" idx="57" hasCustomPrompt="1"/>
          </p:nvPr>
        </p:nvSpPr>
        <p:spPr>
          <a:xfrm>
            <a:off x="2565129" y="863644"/>
            <a:ext cx="1044000" cy="1044000"/>
          </a:xfrm>
          <a:prstGeom prst="ellipse">
            <a:avLst/>
          </a:prstGeom>
          <a:solidFill>
            <a:srgbClr val="BAC82F"/>
          </a:solidFill>
          <a:ln w="72390">
            <a:solidFill>
              <a:schemeClr val="bg1"/>
            </a:solidFill>
          </a:ln>
        </p:spPr>
        <p:txBody>
          <a:bodyPr lIns="0" tIns="0" rIns="0" bIns="0" anchor="ctr" anchorCtr="0">
            <a:normAutofit/>
          </a:bodyPr>
          <a:lstStyle>
            <a:lvl1pPr marL="0" indent="0" algn="ctr">
              <a:buNone/>
              <a:defRPr lang="ru-RU" sz="2200" kern="1200" dirty="0">
                <a:solidFill>
                  <a:srgbClr val="454D55"/>
                </a:solidFill>
                <a:latin typeface="+mj-lt"/>
                <a:ea typeface="+mn-ea"/>
                <a:cs typeface="+mn-cs"/>
              </a:defRPr>
            </a:lvl1pPr>
          </a:lstStyle>
          <a:p>
            <a:pPr lvl="0"/>
            <a:r>
              <a:rPr lang="en-US" dirty="0"/>
              <a:t>20XX</a:t>
            </a:r>
            <a:endParaRPr lang="ru-RU" dirty="0"/>
          </a:p>
        </p:txBody>
      </p:sp>
      <p:sp>
        <p:nvSpPr>
          <p:cNvPr id="44" name="Text Placeholder 42">
            <a:extLst>
              <a:ext uri="{FF2B5EF4-FFF2-40B4-BE49-F238E27FC236}">
                <a16:creationId xmlns="" xmlns:a16="http://schemas.microsoft.com/office/drawing/2014/main" id="{62E3BBD0-72BD-45D7-BE15-8B93AFB86258}"/>
              </a:ext>
            </a:extLst>
          </p:cNvPr>
          <p:cNvSpPr>
            <a:spLocks noGrp="1"/>
          </p:cNvSpPr>
          <p:nvPr>
            <p:ph type="body" sz="quarter" idx="15" hasCustomPrompt="1"/>
          </p:nvPr>
        </p:nvSpPr>
        <p:spPr>
          <a:xfrm>
            <a:off x="4414968" y="843980"/>
            <a:ext cx="1044000" cy="1044000"/>
          </a:xfrm>
          <a:prstGeom prst="ellipse">
            <a:avLst/>
          </a:prstGeom>
          <a:solidFill>
            <a:schemeClr val="bg1"/>
          </a:solidFill>
          <a:ln w="72390">
            <a:solidFill>
              <a:srgbClr val="BAC82F"/>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Q1</a:t>
            </a:r>
            <a:endParaRPr lang="ru-RU" dirty="0"/>
          </a:p>
        </p:txBody>
      </p:sp>
      <p:sp>
        <p:nvSpPr>
          <p:cNvPr id="80" name="Text Placeholder 7">
            <a:extLst>
              <a:ext uri="{FF2B5EF4-FFF2-40B4-BE49-F238E27FC236}">
                <a16:creationId xmlns="" xmlns:a16="http://schemas.microsoft.com/office/drawing/2014/main" id="{C695E72E-773D-407A-AFA4-EF90ADF9D131}"/>
              </a:ext>
            </a:extLst>
          </p:cNvPr>
          <p:cNvSpPr>
            <a:spLocks noGrp="1"/>
          </p:cNvSpPr>
          <p:nvPr>
            <p:ph type="body" sz="quarter" idx="32" hasCustomPrompt="1"/>
          </p:nvPr>
        </p:nvSpPr>
        <p:spPr>
          <a:xfrm>
            <a:off x="4078435" y="436306"/>
            <a:ext cx="1726129" cy="204276"/>
          </a:xfrm>
        </p:spPr>
        <p:txBody>
          <a:bodyPr lIns="0" tIns="0" rIns="0" bIns="0">
            <a:normAutofit/>
          </a:bodyPr>
          <a:lstStyle>
            <a:lvl1pPr marL="0" indent="0" algn="ctr">
              <a:buNone/>
              <a:defRPr sz="1500" b="0" i="0">
                <a:solidFill>
                  <a:srgbClr val="BAC82F"/>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81" name="Text Placeholder 7">
            <a:extLst>
              <a:ext uri="{FF2B5EF4-FFF2-40B4-BE49-F238E27FC236}">
                <a16:creationId xmlns="" xmlns:a16="http://schemas.microsoft.com/office/drawing/2014/main" id="{7463FB1C-AFEB-4EAE-B84D-A1613AF5BA7C}"/>
              </a:ext>
            </a:extLst>
          </p:cNvPr>
          <p:cNvSpPr>
            <a:spLocks noGrp="1"/>
          </p:cNvSpPr>
          <p:nvPr>
            <p:ph type="body" sz="quarter" idx="33" hasCustomPrompt="1"/>
          </p:nvPr>
        </p:nvSpPr>
        <p:spPr>
          <a:xfrm>
            <a:off x="4078434" y="618756"/>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50" name="Text Placeholder 42">
            <a:extLst>
              <a:ext uri="{FF2B5EF4-FFF2-40B4-BE49-F238E27FC236}">
                <a16:creationId xmlns="" xmlns:a16="http://schemas.microsoft.com/office/drawing/2014/main" id="{12DFAD2F-3ED1-46BF-B662-2E96A42C48E7}"/>
              </a:ext>
            </a:extLst>
          </p:cNvPr>
          <p:cNvSpPr>
            <a:spLocks noGrp="1"/>
          </p:cNvSpPr>
          <p:nvPr>
            <p:ph type="body" sz="quarter" idx="17" hasCustomPrompt="1"/>
          </p:nvPr>
        </p:nvSpPr>
        <p:spPr>
          <a:xfrm>
            <a:off x="5759136" y="863644"/>
            <a:ext cx="1044000" cy="1044000"/>
          </a:xfrm>
          <a:prstGeom prst="ellipse">
            <a:avLst/>
          </a:prstGeom>
          <a:solidFill>
            <a:schemeClr val="bg1"/>
          </a:solidFill>
          <a:ln w="72390">
            <a:solidFill>
              <a:schemeClr val="accent2">
                <a:alpha val="60000"/>
              </a:schemeClr>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2</a:t>
            </a:r>
          </a:p>
        </p:txBody>
      </p:sp>
      <p:sp>
        <p:nvSpPr>
          <p:cNvPr id="82" name="Text Placeholder 7">
            <a:extLst>
              <a:ext uri="{FF2B5EF4-FFF2-40B4-BE49-F238E27FC236}">
                <a16:creationId xmlns="" xmlns:a16="http://schemas.microsoft.com/office/drawing/2014/main" id="{622FB247-DB8F-4B67-B9EA-5741E1DDBEEE}"/>
              </a:ext>
            </a:extLst>
          </p:cNvPr>
          <p:cNvSpPr>
            <a:spLocks noGrp="1"/>
          </p:cNvSpPr>
          <p:nvPr>
            <p:ph type="body" sz="quarter" idx="34" hasCustomPrompt="1"/>
          </p:nvPr>
        </p:nvSpPr>
        <p:spPr>
          <a:xfrm>
            <a:off x="5422681" y="2025874"/>
            <a:ext cx="1726129" cy="204276"/>
          </a:xfrm>
        </p:spPr>
        <p:txBody>
          <a:bodyPr lIns="0" tIns="0" rIns="0" bIns="0">
            <a:normAutofit/>
          </a:bodyPr>
          <a:lstStyle>
            <a:lvl1pPr marL="0" indent="0" algn="ctr">
              <a:buNone/>
              <a:defRPr sz="1500" b="0" i="0">
                <a:solidFill>
                  <a:srgbClr val="81BF3B"/>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83" name="Text Placeholder 7">
            <a:extLst>
              <a:ext uri="{FF2B5EF4-FFF2-40B4-BE49-F238E27FC236}">
                <a16:creationId xmlns="" xmlns:a16="http://schemas.microsoft.com/office/drawing/2014/main" id="{CE2C8800-C93B-4E93-9AE2-9CBFC1E6D764}"/>
              </a:ext>
            </a:extLst>
          </p:cNvPr>
          <p:cNvSpPr>
            <a:spLocks noGrp="1"/>
          </p:cNvSpPr>
          <p:nvPr>
            <p:ph type="body" sz="quarter" idx="35" hasCustomPrompt="1"/>
          </p:nvPr>
        </p:nvSpPr>
        <p:spPr>
          <a:xfrm>
            <a:off x="5422680" y="2208324"/>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49" name="Text Placeholder 42">
            <a:extLst>
              <a:ext uri="{FF2B5EF4-FFF2-40B4-BE49-F238E27FC236}">
                <a16:creationId xmlns="" xmlns:a16="http://schemas.microsoft.com/office/drawing/2014/main" id="{CC1B1148-CFC2-4FF7-8B7C-9502EB650064}"/>
              </a:ext>
            </a:extLst>
          </p:cNvPr>
          <p:cNvSpPr>
            <a:spLocks noGrp="1"/>
          </p:cNvSpPr>
          <p:nvPr>
            <p:ph type="body" sz="quarter" idx="18" hasCustomPrompt="1"/>
          </p:nvPr>
        </p:nvSpPr>
        <p:spPr>
          <a:xfrm>
            <a:off x="7103304" y="863644"/>
            <a:ext cx="1044000" cy="1044000"/>
          </a:xfrm>
          <a:prstGeom prst="ellipse">
            <a:avLst/>
          </a:prstGeom>
          <a:solidFill>
            <a:schemeClr val="bg1"/>
          </a:solidFill>
          <a:ln w="72390">
            <a:solidFill>
              <a:schemeClr val="accent2"/>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3</a:t>
            </a:r>
          </a:p>
        </p:txBody>
      </p:sp>
      <p:sp>
        <p:nvSpPr>
          <p:cNvPr id="84" name="Text Placeholder 7">
            <a:extLst>
              <a:ext uri="{FF2B5EF4-FFF2-40B4-BE49-F238E27FC236}">
                <a16:creationId xmlns="" xmlns:a16="http://schemas.microsoft.com/office/drawing/2014/main" id="{60559160-7568-4A5B-88B4-DBB3C42D5D10}"/>
              </a:ext>
            </a:extLst>
          </p:cNvPr>
          <p:cNvSpPr>
            <a:spLocks noGrp="1"/>
          </p:cNvSpPr>
          <p:nvPr>
            <p:ph type="body" sz="quarter" idx="36" hasCustomPrompt="1"/>
          </p:nvPr>
        </p:nvSpPr>
        <p:spPr>
          <a:xfrm>
            <a:off x="6755391" y="437795"/>
            <a:ext cx="1726129" cy="204276"/>
          </a:xfrm>
        </p:spPr>
        <p:txBody>
          <a:bodyPr lIns="0" tIns="0" rIns="0" bIns="0">
            <a:normAutofit/>
          </a:bodyPr>
          <a:lstStyle>
            <a:lvl1pPr marL="0" indent="0" algn="ctr">
              <a:buNone/>
              <a:defRPr sz="1500" b="0" i="0">
                <a:solidFill>
                  <a:srgbClr val="2CA05B"/>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85" name="Text Placeholder 7">
            <a:extLst>
              <a:ext uri="{FF2B5EF4-FFF2-40B4-BE49-F238E27FC236}">
                <a16:creationId xmlns="" xmlns:a16="http://schemas.microsoft.com/office/drawing/2014/main" id="{AED30C6D-348A-4701-A27D-F10DFC175AC0}"/>
              </a:ext>
            </a:extLst>
          </p:cNvPr>
          <p:cNvSpPr>
            <a:spLocks noGrp="1"/>
          </p:cNvSpPr>
          <p:nvPr>
            <p:ph type="body" sz="quarter" idx="37" hasCustomPrompt="1"/>
          </p:nvPr>
        </p:nvSpPr>
        <p:spPr>
          <a:xfrm>
            <a:off x="6755390" y="618756"/>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46" name="Text Placeholder 42">
            <a:extLst>
              <a:ext uri="{FF2B5EF4-FFF2-40B4-BE49-F238E27FC236}">
                <a16:creationId xmlns="" xmlns:a16="http://schemas.microsoft.com/office/drawing/2014/main" id="{DC934A70-FE40-4A89-9799-1A672346662A}"/>
              </a:ext>
            </a:extLst>
          </p:cNvPr>
          <p:cNvSpPr>
            <a:spLocks noGrp="1"/>
          </p:cNvSpPr>
          <p:nvPr>
            <p:ph type="body" sz="quarter" idx="16" hasCustomPrompt="1"/>
          </p:nvPr>
        </p:nvSpPr>
        <p:spPr>
          <a:xfrm>
            <a:off x="8447472" y="863644"/>
            <a:ext cx="1044000" cy="1044000"/>
          </a:xfrm>
          <a:prstGeom prst="ellipse">
            <a:avLst/>
          </a:prstGeom>
          <a:solidFill>
            <a:schemeClr val="bg1"/>
          </a:solidFill>
          <a:ln w="72390">
            <a:solidFill>
              <a:schemeClr val="accent2">
                <a:lumMod val="75000"/>
              </a:schemeClr>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4</a:t>
            </a:r>
          </a:p>
        </p:txBody>
      </p:sp>
      <p:sp>
        <p:nvSpPr>
          <p:cNvPr id="86" name="Text Placeholder 7">
            <a:extLst>
              <a:ext uri="{FF2B5EF4-FFF2-40B4-BE49-F238E27FC236}">
                <a16:creationId xmlns="" xmlns:a16="http://schemas.microsoft.com/office/drawing/2014/main" id="{AB11D018-DEEE-4BCE-B5F0-2B33DD39A6B9}"/>
              </a:ext>
            </a:extLst>
          </p:cNvPr>
          <p:cNvSpPr>
            <a:spLocks noGrp="1"/>
          </p:cNvSpPr>
          <p:nvPr>
            <p:ph type="body" sz="quarter" idx="38" hasCustomPrompt="1"/>
          </p:nvPr>
        </p:nvSpPr>
        <p:spPr>
          <a:xfrm>
            <a:off x="8106873" y="2025874"/>
            <a:ext cx="1726129" cy="204276"/>
          </a:xfrm>
        </p:spPr>
        <p:txBody>
          <a:bodyPr lIns="0" tIns="0" rIns="0" bIns="0">
            <a:normAutofit/>
          </a:bodyPr>
          <a:lstStyle>
            <a:lvl1pPr marL="0" indent="0" algn="ctr">
              <a:buNone/>
              <a:defRPr sz="1500" b="0" i="0">
                <a:solidFill>
                  <a:srgbClr val="1B866F"/>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87" name="Text Placeholder 7">
            <a:extLst>
              <a:ext uri="{FF2B5EF4-FFF2-40B4-BE49-F238E27FC236}">
                <a16:creationId xmlns="" xmlns:a16="http://schemas.microsoft.com/office/drawing/2014/main" id="{085539ED-B933-484F-8ECB-700829A52CAB}"/>
              </a:ext>
            </a:extLst>
          </p:cNvPr>
          <p:cNvSpPr>
            <a:spLocks noGrp="1"/>
          </p:cNvSpPr>
          <p:nvPr>
            <p:ph type="body" sz="quarter" idx="39" hasCustomPrompt="1"/>
          </p:nvPr>
        </p:nvSpPr>
        <p:spPr>
          <a:xfrm>
            <a:off x="8106872" y="2208324"/>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73" name="Text Placeholder 42">
            <a:extLst>
              <a:ext uri="{FF2B5EF4-FFF2-40B4-BE49-F238E27FC236}">
                <a16:creationId xmlns="" xmlns:a16="http://schemas.microsoft.com/office/drawing/2014/main" id="{F3728A77-BAED-49CA-87A0-DFCB220B3A28}"/>
              </a:ext>
            </a:extLst>
          </p:cNvPr>
          <p:cNvSpPr>
            <a:spLocks noGrp="1"/>
          </p:cNvSpPr>
          <p:nvPr>
            <p:ph type="body" sz="quarter" idx="28" hasCustomPrompt="1"/>
          </p:nvPr>
        </p:nvSpPr>
        <p:spPr>
          <a:xfrm>
            <a:off x="10705088" y="1917406"/>
            <a:ext cx="1044000" cy="1044000"/>
          </a:xfrm>
          <a:prstGeom prst="ellipse">
            <a:avLst/>
          </a:prstGeom>
          <a:solidFill>
            <a:schemeClr val="tx1"/>
          </a:solidFill>
          <a:ln w="72390">
            <a:solidFill>
              <a:schemeClr val="bg1"/>
            </a:solidFill>
          </a:ln>
        </p:spPr>
        <p:txBody>
          <a:bodyPr lIns="0" tIns="0" rIns="0" bIns="0" anchor="ctr" anchorCtr="0">
            <a:normAutofit/>
          </a:bodyPr>
          <a:lstStyle>
            <a:lvl1pPr marL="0" indent="0" algn="ctr">
              <a:buNone/>
              <a:defRPr lang="ru-RU" sz="2200" kern="1200" dirty="0">
                <a:solidFill>
                  <a:schemeClr val="bg1"/>
                </a:solidFill>
                <a:latin typeface="+mj-lt"/>
                <a:ea typeface="+mn-ea"/>
                <a:cs typeface="+mn-cs"/>
              </a:defRPr>
            </a:lvl1pPr>
          </a:lstStyle>
          <a:p>
            <a:pPr lvl="0"/>
            <a:r>
              <a:rPr lang="en-US" dirty="0"/>
              <a:t>20XX</a:t>
            </a:r>
            <a:endParaRPr lang="ru-RU" dirty="0"/>
          </a:p>
        </p:txBody>
      </p:sp>
      <p:sp>
        <p:nvSpPr>
          <p:cNvPr id="57" name="Text Placeholder 42">
            <a:extLst>
              <a:ext uri="{FF2B5EF4-FFF2-40B4-BE49-F238E27FC236}">
                <a16:creationId xmlns="" xmlns:a16="http://schemas.microsoft.com/office/drawing/2014/main" id="{D7526F27-FC58-40E7-A76A-47A27D23255B}"/>
              </a:ext>
            </a:extLst>
          </p:cNvPr>
          <p:cNvSpPr>
            <a:spLocks noGrp="1"/>
          </p:cNvSpPr>
          <p:nvPr>
            <p:ph type="body" sz="quarter" idx="20" hasCustomPrompt="1"/>
          </p:nvPr>
        </p:nvSpPr>
        <p:spPr>
          <a:xfrm>
            <a:off x="8447472" y="2914158"/>
            <a:ext cx="1044000" cy="1044000"/>
          </a:xfrm>
          <a:prstGeom prst="ellipse">
            <a:avLst/>
          </a:prstGeom>
          <a:solidFill>
            <a:schemeClr val="bg1"/>
          </a:solidFill>
          <a:ln w="72390">
            <a:solidFill>
              <a:schemeClr val="bg2"/>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Q1</a:t>
            </a:r>
            <a:endParaRPr lang="ru-RU" dirty="0"/>
          </a:p>
        </p:txBody>
      </p:sp>
      <p:sp>
        <p:nvSpPr>
          <p:cNvPr id="94" name="Text Placeholder 7">
            <a:extLst>
              <a:ext uri="{FF2B5EF4-FFF2-40B4-BE49-F238E27FC236}">
                <a16:creationId xmlns="" xmlns:a16="http://schemas.microsoft.com/office/drawing/2014/main" id="{0D030018-A573-45D1-B6EF-210F3CF92D5F}"/>
              </a:ext>
            </a:extLst>
          </p:cNvPr>
          <p:cNvSpPr>
            <a:spLocks noGrp="1"/>
          </p:cNvSpPr>
          <p:nvPr>
            <p:ph type="body" sz="quarter" idx="46" hasCustomPrompt="1"/>
          </p:nvPr>
        </p:nvSpPr>
        <p:spPr>
          <a:xfrm>
            <a:off x="8105170" y="4073394"/>
            <a:ext cx="1726129" cy="204276"/>
          </a:xfrm>
        </p:spPr>
        <p:txBody>
          <a:bodyPr lIns="0" tIns="0" rIns="0" bIns="0">
            <a:normAutofit/>
          </a:bodyPr>
          <a:lstStyle>
            <a:lvl1pPr marL="0" indent="0" algn="ctr">
              <a:buNone/>
              <a:defRPr sz="1500" b="0" i="0">
                <a:solidFill>
                  <a:srgbClr val="0C6D8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95" name="Text Placeholder 7">
            <a:extLst>
              <a:ext uri="{FF2B5EF4-FFF2-40B4-BE49-F238E27FC236}">
                <a16:creationId xmlns="" xmlns:a16="http://schemas.microsoft.com/office/drawing/2014/main" id="{91FC8372-90CA-42B7-A237-0BC81F2687CB}"/>
              </a:ext>
            </a:extLst>
          </p:cNvPr>
          <p:cNvSpPr>
            <a:spLocks noGrp="1"/>
          </p:cNvSpPr>
          <p:nvPr>
            <p:ph type="body" sz="quarter" idx="47" hasCustomPrompt="1"/>
          </p:nvPr>
        </p:nvSpPr>
        <p:spPr>
          <a:xfrm>
            <a:off x="8105169" y="4255844"/>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58" name="Text Placeholder 42">
            <a:extLst>
              <a:ext uri="{FF2B5EF4-FFF2-40B4-BE49-F238E27FC236}">
                <a16:creationId xmlns="" xmlns:a16="http://schemas.microsoft.com/office/drawing/2014/main" id="{242D0BB2-4F17-4A8D-87A7-FADA2CAEC6F5}"/>
              </a:ext>
            </a:extLst>
          </p:cNvPr>
          <p:cNvSpPr>
            <a:spLocks noGrp="1"/>
          </p:cNvSpPr>
          <p:nvPr>
            <p:ph type="body" sz="quarter" idx="21" hasCustomPrompt="1"/>
          </p:nvPr>
        </p:nvSpPr>
        <p:spPr>
          <a:xfrm>
            <a:off x="7103304" y="2914158"/>
            <a:ext cx="1044000" cy="1044000"/>
          </a:xfrm>
          <a:prstGeom prst="ellipse">
            <a:avLst/>
          </a:prstGeom>
          <a:solidFill>
            <a:schemeClr val="bg1"/>
          </a:solidFill>
          <a:ln w="72390">
            <a:solidFill>
              <a:schemeClr val="bg2">
                <a:lumMod val="75000"/>
              </a:schemeClr>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2</a:t>
            </a:r>
          </a:p>
        </p:txBody>
      </p:sp>
      <p:sp>
        <p:nvSpPr>
          <p:cNvPr id="90" name="Text Placeholder 7">
            <a:extLst>
              <a:ext uri="{FF2B5EF4-FFF2-40B4-BE49-F238E27FC236}">
                <a16:creationId xmlns="" xmlns:a16="http://schemas.microsoft.com/office/drawing/2014/main" id="{7F7CC596-D7AD-4DCE-B864-BB1A6A7C8B15}"/>
              </a:ext>
            </a:extLst>
          </p:cNvPr>
          <p:cNvSpPr>
            <a:spLocks noGrp="1"/>
          </p:cNvSpPr>
          <p:nvPr>
            <p:ph type="body" sz="quarter" idx="42" hasCustomPrompt="1"/>
          </p:nvPr>
        </p:nvSpPr>
        <p:spPr>
          <a:xfrm>
            <a:off x="6755390" y="2505648"/>
            <a:ext cx="1726129" cy="204276"/>
          </a:xfrm>
        </p:spPr>
        <p:txBody>
          <a:bodyPr lIns="0" tIns="0" rIns="0" bIns="0">
            <a:normAutofit/>
          </a:bodyPr>
          <a:lstStyle>
            <a:lvl1pPr marL="0" indent="0" algn="ctr">
              <a:buNone/>
              <a:defRPr sz="1500" b="0" i="0">
                <a:solidFill>
                  <a:srgbClr val="403474"/>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91" name="Text Placeholder 7">
            <a:extLst>
              <a:ext uri="{FF2B5EF4-FFF2-40B4-BE49-F238E27FC236}">
                <a16:creationId xmlns="" xmlns:a16="http://schemas.microsoft.com/office/drawing/2014/main" id="{28E66912-ACE9-4007-9A2B-050DC9408A24}"/>
              </a:ext>
            </a:extLst>
          </p:cNvPr>
          <p:cNvSpPr>
            <a:spLocks noGrp="1"/>
          </p:cNvSpPr>
          <p:nvPr>
            <p:ph type="body" sz="quarter" idx="43" hasCustomPrompt="1"/>
          </p:nvPr>
        </p:nvSpPr>
        <p:spPr>
          <a:xfrm>
            <a:off x="6755389" y="2688098"/>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59" name="Text Placeholder 42">
            <a:extLst>
              <a:ext uri="{FF2B5EF4-FFF2-40B4-BE49-F238E27FC236}">
                <a16:creationId xmlns="" xmlns:a16="http://schemas.microsoft.com/office/drawing/2014/main" id="{CC1EC2BE-5D73-4D49-B2F2-4DA2785D6EAD}"/>
              </a:ext>
            </a:extLst>
          </p:cNvPr>
          <p:cNvSpPr>
            <a:spLocks noGrp="1"/>
          </p:cNvSpPr>
          <p:nvPr>
            <p:ph type="body" sz="quarter" idx="22" hasCustomPrompt="1"/>
          </p:nvPr>
        </p:nvSpPr>
        <p:spPr>
          <a:xfrm>
            <a:off x="5759136" y="2914158"/>
            <a:ext cx="1044000" cy="1044000"/>
          </a:xfrm>
          <a:prstGeom prst="ellipse">
            <a:avLst/>
          </a:prstGeom>
          <a:solidFill>
            <a:schemeClr val="bg1"/>
          </a:solidFill>
          <a:ln w="72390">
            <a:solidFill>
              <a:schemeClr val="accent1">
                <a:lumMod val="75000"/>
              </a:schemeClr>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3</a:t>
            </a:r>
          </a:p>
        </p:txBody>
      </p:sp>
      <p:sp>
        <p:nvSpPr>
          <p:cNvPr id="92" name="Text Placeholder 7">
            <a:extLst>
              <a:ext uri="{FF2B5EF4-FFF2-40B4-BE49-F238E27FC236}">
                <a16:creationId xmlns="" xmlns:a16="http://schemas.microsoft.com/office/drawing/2014/main" id="{441FE3C4-7737-4EB6-9280-FAD8852FB4B8}"/>
              </a:ext>
            </a:extLst>
          </p:cNvPr>
          <p:cNvSpPr>
            <a:spLocks noGrp="1"/>
          </p:cNvSpPr>
          <p:nvPr>
            <p:ph type="body" sz="quarter" idx="44" hasCustomPrompt="1"/>
          </p:nvPr>
        </p:nvSpPr>
        <p:spPr>
          <a:xfrm>
            <a:off x="5420978" y="4073394"/>
            <a:ext cx="1726129" cy="204276"/>
          </a:xfrm>
        </p:spPr>
        <p:txBody>
          <a:bodyPr lIns="0" tIns="0" rIns="0" bIns="0">
            <a:normAutofit/>
          </a:bodyPr>
          <a:lstStyle>
            <a:lvl1pPr marL="0" indent="0" algn="ctr">
              <a:buNone/>
              <a:defRPr sz="1500" b="0" i="0">
                <a:solidFill>
                  <a:srgbClr val="571B6D"/>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93" name="Text Placeholder 7">
            <a:extLst>
              <a:ext uri="{FF2B5EF4-FFF2-40B4-BE49-F238E27FC236}">
                <a16:creationId xmlns="" xmlns:a16="http://schemas.microsoft.com/office/drawing/2014/main" id="{70EF49EC-F8D8-463F-B786-F2C04C33AEE7}"/>
              </a:ext>
            </a:extLst>
          </p:cNvPr>
          <p:cNvSpPr>
            <a:spLocks noGrp="1"/>
          </p:cNvSpPr>
          <p:nvPr>
            <p:ph type="body" sz="quarter" idx="45" hasCustomPrompt="1"/>
          </p:nvPr>
        </p:nvSpPr>
        <p:spPr>
          <a:xfrm>
            <a:off x="5420977" y="4255844"/>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56" name="Text Placeholder 42">
            <a:extLst>
              <a:ext uri="{FF2B5EF4-FFF2-40B4-BE49-F238E27FC236}">
                <a16:creationId xmlns="" xmlns:a16="http://schemas.microsoft.com/office/drawing/2014/main" id="{997AC0B1-99FC-455E-A896-3C370BB38C53}"/>
              </a:ext>
            </a:extLst>
          </p:cNvPr>
          <p:cNvSpPr>
            <a:spLocks noGrp="1"/>
          </p:cNvSpPr>
          <p:nvPr>
            <p:ph type="body" sz="quarter" idx="19" hasCustomPrompt="1"/>
          </p:nvPr>
        </p:nvSpPr>
        <p:spPr>
          <a:xfrm>
            <a:off x="4414968" y="2914158"/>
            <a:ext cx="1044000" cy="1044000"/>
          </a:xfrm>
          <a:prstGeom prst="ellipse">
            <a:avLst/>
          </a:prstGeom>
          <a:solidFill>
            <a:schemeClr val="bg1"/>
          </a:solidFill>
          <a:ln w="72390">
            <a:solidFill>
              <a:schemeClr val="tx2"/>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4</a:t>
            </a:r>
          </a:p>
        </p:txBody>
      </p:sp>
      <p:sp>
        <p:nvSpPr>
          <p:cNvPr id="88" name="Text Placeholder 7">
            <a:extLst>
              <a:ext uri="{FF2B5EF4-FFF2-40B4-BE49-F238E27FC236}">
                <a16:creationId xmlns="" xmlns:a16="http://schemas.microsoft.com/office/drawing/2014/main" id="{D66EAED5-741C-44D6-840F-C90C1AF74A23}"/>
              </a:ext>
            </a:extLst>
          </p:cNvPr>
          <p:cNvSpPr>
            <a:spLocks noGrp="1"/>
          </p:cNvSpPr>
          <p:nvPr>
            <p:ph type="body" sz="quarter" idx="40" hasCustomPrompt="1"/>
          </p:nvPr>
        </p:nvSpPr>
        <p:spPr>
          <a:xfrm>
            <a:off x="4071198" y="2505648"/>
            <a:ext cx="1726129" cy="204276"/>
          </a:xfrm>
        </p:spPr>
        <p:txBody>
          <a:bodyPr lIns="0" tIns="0" rIns="0" bIns="0">
            <a:normAutofit/>
          </a:bodyPr>
          <a:lstStyle>
            <a:lvl1pPr marL="0" indent="0" algn="ctr">
              <a:buNone/>
              <a:defRPr sz="1500" b="0" i="0">
                <a:solidFill>
                  <a:srgbClr val="6F0066"/>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89" name="Text Placeholder 7">
            <a:extLst>
              <a:ext uri="{FF2B5EF4-FFF2-40B4-BE49-F238E27FC236}">
                <a16:creationId xmlns="" xmlns:a16="http://schemas.microsoft.com/office/drawing/2014/main" id="{7887B0FE-2AB8-455F-8EC7-C8F31FEA27CC}"/>
              </a:ext>
            </a:extLst>
          </p:cNvPr>
          <p:cNvSpPr>
            <a:spLocks noGrp="1"/>
          </p:cNvSpPr>
          <p:nvPr>
            <p:ph type="body" sz="quarter" idx="41" hasCustomPrompt="1"/>
          </p:nvPr>
        </p:nvSpPr>
        <p:spPr>
          <a:xfrm>
            <a:off x="4071197" y="2688098"/>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75" name="Text Placeholder 42">
            <a:extLst>
              <a:ext uri="{FF2B5EF4-FFF2-40B4-BE49-F238E27FC236}">
                <a16:creationId xmlns="" xmlns:a16="http://schemas.microsoft.com/office/drawing/2014/main" id="{6F1AC56E-6618-4728-A6EA-8B021EB6BCFB}"/>
              </a:ext>
            </a:extLst>
          </p:cNvPr>
          <p:cNvSpPr>
            <a:spLocks noGrp="1"/>
          </p:cNvSpPr>
          <p:nvPr>
            <p:ph type="body" sz="quarter" idx="29" hasCustomPrompt="1"/>
          </p:nvPr>
        </p:nvSpPr>
        <p:spPr>
          <a:xfrm>
            <a:off x="2188092" y="3979528"/>
            <a:ext cx="1044000" cy="1044000"/>
          </a:xfrm>
          <a:prstGeom prst="ellipse">
            <a:avLst/>
          </a:prstGeom>
          <a:solidFill>
            <a:schemeClr val="tx2"/>
          </a:solidFill>
          <a:ln w="72390">
            <a:solidFill>
              <a:schemeClr val="bg1"/>
            </a:solidFill>
          </a:ln>
        </p:spPr>
        <p:txBody>
          <a:bodyPr lIns="0" tIns="0" rIns="0" bIns="0" anchor="ctr" anchorCtr="0">
            <a:normAutofit/>
          </a:bodyPr>
          <a:lstStyle>
            <a:lvl1pPr marL="0" indent="0" algn="ctr">
              <a:buNone/>
              <a:defRPr lang="ru-RU" sz="2200" kern="1200" dirty="0">
                <a:solidFill>
                  <a:schemeClr val="bg1"/>
                </a:solidFill>
                <a:latin typeface="+mj-lt"/>
                <a:ea typeface="+mn-ea"/>
                <a:cs typeface="+mn-cs"/>
              </a:defRPr>
            </a:lvl1pPr>
          </a:lstStyle>
          <a:p>
            <a:pPr lvl="0"/>
            <a:r>
              <a:rPr lang="en-US" dirty="0"/>
              <a:t>20XX</a:t>
            </a:r>
            <a:endParaRPr lang="ru-RU" dirty="0"/>
          </a:p>
        </p:txBody>
      </p:sp>
      <p:sp>
        <p:nvSpPr>
          <p:cNvPr id="60" name="Text Placeholder 42">
            <a:extLst>
              <a:ext uri="{FF2B5EF4-FFF2-40B4-BE49-F238E27FC236}">
                <a16:creationId xmlns="" xmlns:a16="http://schemas.microsoft.com/office/drawing/2014/main" id="{DB4C9C65-90B1-4A40-BB7B-DE799076D1B1}"/>
              </a:ext>
            </a:extLst>
          </p:cNvPr>
          <p:cNvSpPr>
            <a:spLocks noGrp="1"/>
          </p:cNvSpPr>
          <p:nvPr>
            <p:ph type="body" sz="quarter" idx="23" hasCustomPrompt="1"/>
          </p:nvPr>
        </p:nvSpPr>
        <p:spPr>
          <a:xfrm>
            <a:off x="4414968" y="4970360"/>
            <a:ext cx="1044000" cy="1044000"/>
          </a:xfrm>
          <a:prstGeom prst="ellipse">
            <a:avLst/>
          </a:prstGeom>
          <a:solidFill>
            <a:schemeClr val="bg1"/>
          </a:solidFill>
          <a:ln w="72390">
            <a:solidFill>
              <a:schemeClr val="tx2"/>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Q1</a:t>
            </a:r>
            <a:endParaRPr lang="ru-RU" dirty="0"/>
          </a:p>
        </p:txBody>
      </p:sp>
      <p:sp>
        <p:nvSpPr>
          <p:cNvPr id="96" name="Text Placeholder 7">
            <a:extLst>
              <a:ext uri="{FF2B5EF4-FFF2-40B4-BE49-F238E27FC236}">
                <a16:creationId xmlns="" xmlns:a16="http://schemas.microsoft.com/office/drawing/2014/main" id="{E9ED50CB-058A-4C6B-A8E2-0536EC0E40DA}"/>
              </a:ext>
            </a:extLst>
          </p:cNvPr>
          <p:cNvSpPr>
            <a:spLocks noGrp="1"/>
          </p:cNvSpPr>
          <p:nvPr>
            <p:ph type="body" sz="quarter" idx="48" hasCustomPrompt="1"/>
          </p:nvPr>
        </p:nvSpPr>
        <p:spPr>
          <a:xfrm>
            <a:off x="4075657" y="4567759"/>
            <a:ext cx="1726129" cy="204276"/>
          </a:xfrm>
        </p:spPr>
        <p:txBody>
          <a:bodyPr lIns="0" tIns="0" rIns="0" bIns="0">
            <a:normAutofit/>
          </a:bodyPr>
          <a:lstStyle>
            <a:lvl1pPr marL="0" indent="0" algn="ctr">
              <a:buNone/>
              <a:defRPr sz="1500" b="0" i="0">
                <a:solidFill>
                  <a:schemeClr val="tx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97" name="Text Placeholder 7">
            <a:extLst>
              <a:ext uri="{FF2B5EF4-FFF2-40B4-BE49-F238E27FC236}">
                <a16:creationId xmlns="" xmlns:a16="http://schemas.microsoft.com/office/drawing/2014/main" id="{04D14365-5F59-4F4F-B237-26A11A2DDDD1}"/>
              </a:ext>
            </a:extLst>
          </p:cNvPr>
          <p:cNvSpPr>
            <a:spLocks noGrp="1"/>
          </p:cNvSpPr>
          <p:nvPr>
            <p:ph type="body" sz="quarter" idx="49" hasCustomPrompt="1"/>
          </p:nvPr>
        </p:nvSpPr>
        <p:spPr>
          <a:xfrm>
            <a:off x="4075656" y="4750209"/>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63" name="Text Placeholder 42">
            <a:extLst>
              <a:ext uri="{FF2B5EF4-FFF2-40B4-BE49-F238E27FC236}">
                <a16:creationId xmlns="" xmlns:a16="http://schemas.microsoft.com/office/drawing/2014/main" id="{CFA7DBCF-F797-4B29-8C96-7AC1602BBC81}"/>
              </a:ext>
            </a:extLst>
          </p:cNvPr>
          <p:cNvSpPr>
            <a:spLocks noGrp="1"/>
          </p:cNvSpPr>
          <p:nvPr>
            <p:ph type="body" sz="quarter" idx="26" hasCustomPrompt="1"/>
          </p:nvPr>
        </p:nvSpPr>
        <p:spPr>
          <a:xfrm>
            <a:off x="5759136" y="4970360"/>
            <a:ext cx="1044000" cy="1044000"/>
          </a:xfrm>
          <a:prstGeom prst="ellipse">
            <a:avLst/>
          </a:prstGeom>
          <a:solidFill>
            <a:schemeClr val="bg1"/>
          </a:solidFill>
          <a:ln w="72390">
            <a:solidFill>
              <a:schemeClr val="accent3"/>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2</a:t>
            </a:r>
          </a:p>
        </p:txBody>
      </p:sp>
      <p:sp>
        <p:nvSpPr>
          <p:cNvPr id="100" name="Text Placeholder 7">
            <a:extLst>
              <a:ext uri="{FF2B5EF4-FFF2-40B4-BE49-F238E27FC236}">
                <a16:creationId xmlns="" xmlns:a16="http://schemas.microsoft.com/office/drawing/2014/main" id="{07524528-CBB1-40C1-A6F2-855A4D99478D}"/>
              </a:ext>
            </a:extLst>
          </p:cNvPr>
          <p:cNvSpPr>
            <a:spLocks noGrp="1"/>
          </p:cNvSpPr>
          <p:nvPr>
            <p:ph type="body" sz="quarter" idx="52" hasCustomPrompt="1"/>
          </p:nvPr>
        </p:nvSpPr>
        <p:spPr>
          <a:xfrm>
            <a:off x="5423464" y="6121335"/>
            <a:ext cx="1726129" cy="204276"/>
          </a:xfrm>
        </p:spPr>
        <p:txBody>
          <a:bodyPr lIns="0" tIns="0" rIns="0" bIns="0">
            <a:normAutofit/>
          </a:bodyPr>
          <a:lstStyle>
            <a:lvl1pPr marL="0" indent="0" algn="ctr">
              <a:buNone/>
              <a:defRPr sz="1500" b="0" i="0">
                <a:solidFill>
                  <a:schemeClr val="accent3"/>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101" name="Text Placeholder 7">
            <a:extLst>
              <a:ext uri="{FF2B5EF4-FFF2-40B4-BE49-F238E27FC236}">
                <a16:creationId xmlns="" xmlns:a16="http://schemas.microsoft.com/office/drawing/2014/main" id="{41F799BD-659E-472B-98A7-7C06C2F7458C}"/>
              </a:ext>
            </a:extLst>
          </p:cNvPr>
          <p:cNvSpPr>
            <a:spLocks noGrp="1"/>
          </p:cNvSpPr>
          <p:nvPr>
            <p:ph type="body" sz="quarter" idx="53" hasCustomPrompt="1"/>
          </p:nvPr>
        </p:nvSpPr>
        <p:spPr>
          <a:xfrm>
            <a:off x="5423463" y="6303785"/>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62" name="Text Placeholder 42">
            <a:extLst>
              <a:ext uri="{FF2B5EF4-FFF2-40B4-BE49-F238E27FC236}">
                <a16:creationId xmlns="" xmlns:a16="http://schemas.microsoft.com/office/drawing/2014/main" id="{113ADCA9-C0A6-4FAB-A09E-4DECBD41D738}"/>
              </a:ext>
            </a:extLst>
          </p:cNvPr>
          <p:cNvSpPr>
            <a:spLocks noGrp="1"/>
          </p:cNvSpPr>
          <p:nvPr>
            <p:ph type="body" sz="quarter" idx="25" hasCustomPrompt="1"/>
          </p:nvPr>
        </p:nvSpPr>
        <p:spPr>
          <a:xfrm>
            <a:off x="7103304" y="4970360"/>
            <a:ext cx="1044000" cy="1044000"/>
          </a:xfrm>
          <a:prstGeom prst="ellipse">
            <a:avLst/>
          </a:prstGeom>
          <a:solidFill>
            <a:schemeClr val="bg1"/>
          </a:solidFill>
          <a:ln w="72390">
            <a:solidFill>
              <a:schemeClr val="accent4"/>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3</a:t>
            </a:r>
          </a:p>
        </p:txBody>
      </p:sp>
      <p:sp>
        <p:nvSpPr>
          <p:cNvPr id="98" name="Text Placeholder 7">
            <a:extLst>
              <a:ext uri="{FF2B5EF4-FFF2-40B4-BE49-F238E27FC236}">
                <a16:creationId xmlns="" xmlns:a16="http://schemas.microsoft.com/office/drawing/2014/main" id="{3EC66011-3B65-49CC-8886-E2CCFBFFABD7}"/>
              </a:ext>
            </a:extLst>
          </p:cNvPr>
          <p:cNvSpPr>
            <a:spLocks noGrp="1"/>
          </p:cNvSpPr>
          <p:nvPr>
            <p:ph type="body" sz="quarter" idx="50" hasCustomPrompt="1"/>
          </p:nvPr>
        </p:nvSpPr>
        <p:spPr>
          <a:xfrm>
            <a:off x="6759849" y="4567759"/>
            <a:ext cx="1726129" cy="204276"/>
          </a:xfrm>
        </p:spPr>
        <p:txBody>
          <a:bodyPr lIns="0" tIns="0" rIns="0" bIns="0">
            <a:normAutofit/>
          </a:bodyPr>
          <a:lstStyle>
            <a:lvl1pPr marL="0" indent="0" algn="ctr">
              <a:buNone/>
              <a:defRPr sz="1500" b="0" i="0">
                <a:solidFill>
                  <a:srgbClr val="E8611D"/>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99" name="Text Placeholder 7">
            <a:extLst>
              <a:ext uri="{FF2B5EF4-FFF2-40B4-BE49-F238E27FC236}">
                <a16:creationId xmlns="" xmlns:a16="http://schemas.microsoft.com/office/drawing/2014/main" id="{3B2B5959-E5CC-42A7-B797-463098BE6290}"/>
              </a:ext>
            </a:extLst>
          </p:cNvPr>
          <p:cNvSpPr>
            <a:spLocks noGrp="1"/>
          </p:cNvSpPr>
          <p:nvPr>
            <p:ph type="body" sz="quarter" idx="51" hasCustomPrompt="1"/>
          </p:nvPr>
        </p:nvSpPr>
        <p:spPr>
          <a:xfrm>
            <a:off x="6759848" y="4750209"/>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61" name="Text Placeholder 42">
            <a:extLst>
              <a:ext uri="{FF2B5EF4-FFF2-40B4-BE49-F238E27FC236}">
                <a16:creationId xmlns="" xmlns:a16="http://schemas.microsoft.com/office/drawing/2014/main" id="{91E8A179-36A3-4D0A-96E7-689F93F9B8F2}"/>
              </a:ext>
            </a:extLst>
          </p:cNvPr>
          <p:cNvSpPr>
            <a:spLocks noGrp="1"/>
          </p:cNvSpPr>
          <p:nvPr>
            <p:ph type="body" sz="quarter" idx="24" hasCustomPrompt="1"/>
          </p:nvPr>
        </p:nvSpPr>
        <p:spPr>
          <a:xfrm>
            <a:off x="8447472" y="4970360"/>
            <a:ext cx="1044000" cy="1044000"/>
          </a:xfrm>
          <a:prstGeom prst="ellipse">
            <a:avLst/>
          </a:prstGeom>
          <a:solidFill>
            <a:schemeClr val="bg1"/>
          </a:solidFill>
          <a:ln w="72390">
            <a:solidFill>
              <a:schemeClr val="accent5"/>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4</a:t>
            </a:r>
          </a:p>
        </p:txBody>
      </p:sp>
      <p:sp>
        <p:nvSpPr>
          <p:cNvPr id="102" name="Text Placeholder 7">
            <a:extLst>
              <a:ext uri="{FF2B5EF4-FFF2-40B4-BE49-F238E27FC236}">
                <a16:creationId xmlns="" xmlns:a16="http://schemas.microsoft.com/office/drawing/2014/main" id="{9FDC66A0-D1C5-4C83-BBEE-D079881FADA3}"/>
              </a:ext>
            </a:extLst>
          </p:cNvPr>
          <p:cNvSpPr>
            <a:spLocks noGrp="1"/>
          </p:cNvSpPr>
          <p:nvPr>
            <p:ph type="body" sz="quarter" idx="54" hasCustomPrompt="1"/>
          </p:nvPr>
        </p:nvSpPr>
        <p:spPr>
          <a:xfrm>
            <a:off x="8107656" y="6121335"/>
            <a:ext cx="1726129" cy="204276"/>
          </a:xfrm>
        </p:spPr>
        <p:txBody>
          <a:bodyPr lIns="0" tIns="0" rIns="0" bIns="0">
            <a:normAutofit/>
          </a:bodyPr>
          <a:lstStyle>
            <a:lvl1pPr marL="0" indent="0" algn="ctr">
              <a:buNone/>
              <a:defRPr sz="1500" b="0" i="0">
                <a:solidFill>
                  <a:schemeClr val="accent5"/>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103" name="Text Placeholder 7">
            <a:extLst>
              <a:ext uri="{FF2B5EF4-FFF2-40B4-BE49-F238E27FC236}">
                <a16:creationId xmlns="" xmlns:a16="http://schemas.microsoft.com/office/drawing/2014/main" id="{E4E5E736-BFFC-4245-916F-586110128844}"/>
              </a:ext>
            </a:extLst>
          </p:cNvPr>
          <p:cNvSpPr>
            <a:spLocks noGrp="1"/>
          </p:cNvSpPr>
          <p:nvPr>
            <p:ph type="body" sz="quarter" idx="55" hasCustomPrompt="1"/>
          </p:nvPr>
        </p:nvSpPr>
        <p:spPr>
          <a:xfrm>
            <a:off x="8107655" y="6303785"/>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110" name="Text Placeholder 42">
            <a:extLst>
              <a:ext uri="{FF2B5EF4-FFF2-40B4-BE49-F238E27FC236}">
                <a16:creationId xmlns="" xmlns:a16="http://schemas.microsoft.com/office/drawing/2014/main" id="{74922A2C-30D3-4ED0-8443-C57494EB4287}"/>
              </a:ext>
            </a:extLst>
          </p:cNvPr>
          <p:cNvSpPr>
            <a:spLocks noGrp="1"/>
          </p:cNvSpPr>
          <p:nvPr>
            <p:ph type="body" sz="quarter" idx="58" hasCustomPrompt="1"/>
          </p:nvPr>
        </p:nvSpPr>
        <p:spPr>
          <a:xfrm>
            <a:off x="10293432" y="4973439"/>
            <a:ext cx="1044000" cy="1044000"/>
          </a:xfrm>
          <a:prstGeom prst="ellipse">
            <a:avLst/>
          </a:prstGeom>
          <a:solidFill>
            <a:schemeClr val="accent5"/>
          </a:solidFill>
          <a:ln w="72390">
            <a:solidFill>
              <a:schemeClr val="bg1"/>
            </a:solidFill>
          </a:ln>
        </p:spPr>
        <p:txBody>
          <a:bodyPr lIns="0" tIns="0" rIns="0" bIns="0" anchor="ctr" anchorCtr="0">
            <a:normAutofit/>
          </a:bodyPr>
          <a:lstStyle>
            <a:lvl1pPr marL="0" indent="0" algn="ctr">
              <a:buNone/>
              <a:defRPr lang="ru-RU" sz="2200" kern="1200" dirty="0">
                <a:solidFill>
                  <a:srgbClr val="454D55"/>
                </a:solidFill>
                <a:latin typeface="+mj-lt"/>
                <a:ea typeface="+mn-ea"/>
                <a:cs typeface="+mn-cs"/>
              </a:defRPr>
            </a:lvl1pPr>
          </a:lstStyle>
          <a:p>
            <a:pPr lvl="0"/>
            <a:r>
              <a:rPr lang="en-US" dirty="0"/>
              <a:t>20XX</a:t>
            </a:r>
            <a:endParaRPr lang="ru-RU" dirty="0"/>
          </a:p>
        </p:txBody>
      </p:sp>
      <p:sp>
        <p:nvSpPr>
          <p:cNvPr id="5" name="Footer Placeholder 4">
            <a:extLst>
              <a:ext uri="{FF2B5EF4-FFF2-40B4-BE49-F238E27FC236}">
                <a16:creationId xmlns="" xmlns:a16="http://schemas.microsoft.com/office/drawing/2014/main" id="{4953E081-530B-464A-B47C-C858A60EB2EA}"/>
              </a:ext>
            </a:extLst>
          </p:cNvPr>
          <p:cNvSpPr>
            <a:spLocks noGrp="1"/>
          </p:cNvSpPr>
          <p:nvPr>
            <p:ph type="ftr" sz="quarter" idx="11"/>
          </p:nvPr>
        </p:nvSpPr>
        <p:spPr/>
        <p:txBody>
          <a:bodyPr/>
          <a:lstStyle/>
          <a:p>
            <a:r>
              <a:rPr lang="en-US" smtClean="0"/>
              <a:t>JOY 1.0</a:t>
            </a:r>
            <a:endParaRPr lang="ru-RU" dirty="0"/>
          </a:p>
        </p:txBody>
      </p:sp>
      <p:sp>
        <p:nvSpPr>
          <p:cNvPr id="4" name="Date Placeholder 3">
            <a:extLst>
              <a:ext uri="{FF2B5EF4-FFF2-40B4-BE49-F238E27FC236}">
                <a16:creationId xmlns="" xmlns:a16="http://schemas.microsoft.com/office/drawing/2014/main" id="{7C0373A1-F9A6-4E7C-A04F-22454F3A60CF}"/>
              </a:ext>
            </a:extLst>
          </p:cNvPr>
          <p:cNvSpPr>
            <a:spLocks noGrp="1"/>
          </p:cNvSpPr>
          <p:nvPr>
            <p:ph type="dt" sz="half" idx="10"/>
          </p:nvPr>
        </p:nvSpPr>
        <p:spPr>
          <a:xfrm>
            <a:off x="9005888" y="550858"/>
            <a:ext cx="2743200" cy="176716"/>
          </a:xfrm>
          <a:prstGeom prst="rect">
            <a:avLst/>
          </a:prstGeom>
        </p:spPr>
        <p:txBody>
          <a:bodyPr/>
          <a:lstStyle/>
          <a:p>
            <a:endParaRPr lang="ru-RU"/>
          </a:p>
        </p:txBody>
      </p:sp>
      <p:sp>
        <p:nvSpPr>
          <p:cNvPr id="6" name="Slide Number Placeholder 5">
            <a:extLst>
              <a:ext uri="{FF2B5EF4-FFF2-40B4-BE49-F238E27FC236}">
                <a16:creationId xmlns="" xmlns:a16="http://schemas.microsoft.com/office/drawing/2014/main" id="{B09BF57F-FEA7-4D09-AA29-F32AA5577A04}"/>
              </a:ext>
            </a:extLst>
          </p:cNvPr>
          <p:cNvSpPr>
            <a:spLocks noGrp="1"/>
          </p:cNvSpPr>
          <p:nvPr>
            <p:ph type="sldNum" sz="quarter" idx="12"/>
          </p:nvPr>
        </p:nvSpPr>
        <p:spPr/>
        <p:txBody>
          <a:bodyPr/>
          <a:lstStyle/>
          <a:p>
            <a:fld id="{93C1428B-5ACF-4E79-A091-05E2328DA75D}" type="slidenum">
              <a:rPr lang="ru-RU" smtClean="0"/>
              <a:t>‹#›</a:t>
            </a:fld>
            <a:endParaRPr lang="ru-RU"/>
          </a:p>
        </p:txBody>
      </p:sp>
    </p:spTree>
    <p:extLst>
      <p:ext uri="{BB962C8B-B14F-4D97-AF65-F5344CB8AC3E}">
        <p14:creationId xmlns:p14="http://schemas.microsoft.com/office/powerpoint/2010/main" val="3982000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3" name="Text Placeholder 2">
            <a:extLst>
              <a:ext uri="{FF2B5EF4-FFF2-40B4-BE49-F238E27FC236}">
                <a16:creationId xmlns=""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 xmlns:a16="http://schemas.microsoft.com/office/drawing/2014/main" id="{BC79732E-D749-40DD-8365-05028518765D}"/>
              </a:ext>
            </a:extLst>
          </p:cNvPr>
          <p:cNvSpPr>
            <a:spLocks noGrp="1"/>
          </p:cNvSpPr>
          <p:nvPr>
            <p:ph type="ftr" sz="quarter" idx="11"/>
          </p:nvPr>
        </p:nvSpPr>
        <p:spPr/>
        <p:txBody>
          <a:bodyPr/>
          <a:lstStyle/>
          <a:p>
            <a:r>
              <a:rPr lang="en-US" smtClean="0"/>
              <a:t>JOY 1.0</a:t>
            </a:r>
            <a:endParaRPr lang="en-US" dirty="0"/>
          </a:p>
        </p:txBody>
      </p:sp>
      <p:sp>
        <p:nvSpPr>
          <p:cNvPr id="6" name="Slide Number Placeholder 5">
            <a:extLst>
              <a:ext uri="{FF2B5EF4-FFF2-40B4-BE49-F238E27FC236}">
                <a16:creationId xmlns=""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12422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a:extLst>
              <a:ext uri="{FF2B5EF4-FFF2-40B4-BE49-F238E27FC236}">
                <a16:creationId xmlns=""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a:extLst>
              <a:ext uri="{FF2B5EF4-FFF2-40B4-BE49-F238E27FC236}">
                <a16:creationId xmlns=""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a:extLst>
              <a:ext uri="{FF2B5EF4-FFF2-40B4-BE49-F238E27FC236}">
                <a16:creationId xmlns=""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smtClean="0"/>
              <a:t>JOY 1.0</a:t>
            </a:r>
            <a:endParaRPr lang="en-US" dirty="0"/>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138331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11" name="Slide Number Placeholder 5">
            <a:extLst>
              <a:ext uri="{FF2B5EF4-FFF2-40B4-BE49-F238E27FC236}">
                <a16:creationId xmlns=""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31754102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smtClean="0"/>
              <a:t>Click icon to add picture</a:t>
            </a:r>
            <a:endParaRPr lang="en-US" dirty="0"/>
          </a:p>
        </p:txBody>
      </p:sp>
      <p:sp>
        <p:nvSpPr>
          <p:cNvPr id="4" name="Title 1">
            <a:extLst>
              <a:ext uri="{FF2B5EF4-FFF2-40B4-BE49-F238E27FC236}">
                <a16:creationId xmlns=""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0642428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JOY 1.0</a:t>
            </a:r>
            <a:endParaRPr lang="en-US"/>
          </a:p>
        </p:txBody>
      </p:sp>
      <p:sp>
        <p:nvSpPr>
          <p:cNvPr id="5" name="Slide Number Placeholder 4"/>
          <p:cNvSpPr>
            <a:spLocks noGrp="1"/>
          </p:cNvSpPr>
          <p:nvPr>
            <p:ph type="sldNum" sz="quarter" idx="12"/>
          </p:nvPr>
        </p:nvSpPr>
        <p:spPr/>
        <p:txBody>
          <a:bodyPr/>
          <a:lstStyle/>
          <a:p>
            <a:fld id="{5B259CC6-7B72-4137-928D-D85C24DCBB66}" type="slidenum">
              <a:rPr lang="en-US" smtClean="0"/>
              <a:t>‹#›</a:t>
            </a:fld>
            <a:endParaRPr lang="en-US"/>
          </a:p>
        </p:txBody>
      </p:sp>
    </p:spTree>
    <p:extLst>
      <p:ext uri="{BB962C8B-B14F-4D97-AF65-F5344CB8AC3E}">
        <p14:creationId xmlns:p14="http://schemas.microsoft.com/office/powerpoint/2010/main" val="8416326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9CAC5166-4796-40D2-A50C-05DACE2C6C35}"/>
              </a:ext>
            </a:extLst>
          </p:cNvPr>
          <p:cNvSpPr>
            <a:spLocks noGrp="1"/>
          </p:cNvSpPr>
          <p:nvPr>
            <p:ph type="title"/>
          </p:nvPr>
        </p:nvSpPr>
        <p:spPr>
          <a:xfrm>
            <a:off x="838200" y="1292588"/>
            <a:ext cx="10515600" cy="1325563"/>
          </a:xfrm>
          <a:prstGeom prst="rect">
            <a:avLst/>
          </a:prstGeom>
        </p:spPr>
        <p:txBody>
          <a:bodyPr vert="horz" lIns="91440" tIns="45720" rIns="91440" bIns="45720" rtlCol="0" anchor="ctr">
            <a:normAutofit/>
          </a:bodyPr>
          <a:lstStyle/>
          <a:p>
            <a:r>
              <a:rPr lang="en-US" smtClean="0"/>
              <a:t>Click to edit Master title style</a:t>
            </a:r>
            <a:endParaRPr lang="ru-RU"/>
          </a:p>
        </p:txBody>
      </p:sp>
      <p:sp>
        <p:nvSpPr>
          <p:cNvPr id="3" name="Text Placeholder 2">
            <a:extLst>
              <a:ext uri="{FF2B5EF4-FFF2-40B4-BE49-F238E27FC236}">
                <a16:creationId xmlns="" xmlns:a16="http://schemas.microsoft.com/office/drawing/2014/main" id="{AD836682-CE55-4994-889B-5D188C3E4F73}"/>
              </a:ext>
            </a:extLst>
          </p:cNvPr>
          <p:cNvSpPr>
            <a:spLocks noGrp="1"/>
          </p:cNvSpPr>
          <p:nvPr>
            <p:ph type="body" idx="1"/>
          </p:nvPr>
        </p:nvSpPr>
        <p:spPr>
          <a:xfrm>
            <a:off x="838200" y="2753088"/>
            <a:ext cx="10515600" cy="234142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 xmlns:a16="http://schemas.microsoft.com/office/drawing/2014/main" id="{F31F9231-8DF4-411E-8324-453AB042A01C}"/>
              </a:ext>
            </a:extLst>
          </p:cNvPr>
          <p:cNvSpPr>
            <a:spLocks noGrp="1"/>
          </p:cNvSpPr>
          <p:nvPr>
            <p:ph type="dt" sz="half" idx="2"/>
          </p:nvPr>
        </p:nvSpPr>
        <p:spPr>
          <a:xfrm>
            <a:off x="9005888" y="577752"/>
            <a:ext cx="2743200" cy="176716"/>
          </a:xfrm>
          <a:prstGeom prst="rect">
            <a:avLst/>
          </a:prstGeom>
        </p:spPr>
        <p:txBody>
          <a:bodyPr vert="horz" lIns="0" tIns="0" rIns="0" bIns="0" rtlCol="0" anchor="t" anchorCtr="0"/>
          <a:lstStyle>
            <a:lvl1pPr algn="r">
              <a:defRPr sz="900" i="1">
                <a:solidFill>
                  <a:srgbClr val="454D55"/>
                </a:solidFill>
              </a:defRPr>
            </a:lvl1pPr>
          </a:lstStyle>
          <a:p>
            <a:endParaRPr lang="ru-RU"/>
          </a:p>
        </p:txBody>
      </p:sp>
      <p:sp>
        <p:nvSpPr>
          <p:cNvPr id="5" name="Footer Placeholder 4">
            <a:extLst>
              <a:ext uri="{FF2B5EF4-FFF2-40B4-BE49-F238E27FC236}">
                <a16:creationId xmlns="" xmlns:a16="http://schemas.microsoft.com/office/drawing/2014/main" id="{C30475F0-EE3A-4617-AFAB-40BF7C148786}"/>
              </a:ext>
            </a:extLst>
          </p:cNvPr>
          <p:cNvSpPr>
            <a:spLocks noGrp="1"/>
          </p:cNvSpPr>
          <p:nvPr>
            <p:ph type="ftr" sz="quarter" idx="3"/>
          </p:nvPr>
        </p:nvSpPr>
        <p:spPr>
          <a:xfrm>
            <a:off x="9005888" y="392469"/>
            <a:ext cx="2743200" cy="176715"/>
          </a:xfrm>
          <a:prstGeom prst="rect">
            <a:avLst/>
          </a:prstGeom>
        </p:spPr>
        <p:txBody>
          <a:bodyPr vert="horz" lIns="0" tIns="0" rIns="0" bIns="0" rtlCol="0" anchor="b" anchorCtr="0"/>
          <a:lstStyle>
            <a:lvl1pPr algn="r">
              <a:defRPr sz="900" i="1">
                <a:solidFill>
                  <a:srgbClr val="454D55"/>
                </a:solidFill>
              </a:defRPr>
            </a:lvl1pPr>
          </a:lstStyle>
          <a:p>
            <a:r>
              <a:rPr lang="en-US" smtClean="0"/>
              <a:t>JOY 1.0</a:t>
            </a:r>
            <a:endParaRPr lang="ru-RU" dirty="0"/>
          </a:p>
        </p:txBody>
      </p:sp>
      <p:sp>
        <p:nvSpPr>
          <p:cNvPr id="6" name="Slide Number Placeholder 5">
            <a:extLst>
              <a:ext uri="{FF2B5EF4-FFF2-40B4-BE49-F238E27FC236}">
                <a16:creationId xmlns="" xmlns:a16="http://schemas.microsoft.com/office/drawing/2014/main" id="{8AA07E7D-9F5C-43AC-A03A-432F6CB44929}"/>
              </a:ext>
            </a:extLst>
          </p:cNvPr>
          <p:cNvSpPr>
            <a:spLocks noGrp="1"/>
          </p:cNvSpPr>
          <p:nvPr>
            <p:ph type="sldNum" sz="quarter" idx="4"/>
          </p:nvPr>
        </p:nvSpPr>
        <p:spPr>
          <a:xfrm>
            <a:off x="442913" y="392470"/>
            <a:ext cx="395287" cy="176715"/>
          </a:xfrm>
          <a:prstGeom prst="rect">
            <a:avLst/>
          </a:prstGeom>
        </p:spPr>
        <p:txBody>
          <a:bodyPr vert="horz" lIns="0" tIns="0" rIns="0" bIns="0" rtlCol="0" anchor="b" anchorCtr="0"/>
          <a:lstStyle>
            <a:lvl1pPr algn="l">
              <a:defRPr sz="900" i="1">
                <a:solidFill>
                  <a:srgbClr val="454D55"/>
                </a:solidFill>
              </a:defRPr>
            </a:lvl1pPr>
          </a:lstStyle>
          <a:p>
            <a:fld id="{93C1428B-5ACF-4E79-A091-05E2328DA75D}" type="slidenum">
              <a:rPr lang="ru-RU" smtClean="0"/>
              <a:pPr/>
              <a:t>‹#›</a:t>
            </a:fld>
            <a:endParaRPr lang="ru-RU"/>
          </a:p>
        </p:txBody>
      </p:sp>
    </p:spTree>
    <p:extLst>
      <p:ext uri="{BB962C8B-B14F-4D97-AF65-F5344CB8AC3E}">
        <p14:creationId xmlns:p14="http://schemas.microsoft.com/office/powerpoint/2010/main" val="557435426"/>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4" r:id="rId4"/>
    <p:sldLayoutId id="2147483655" r:id="rId5"/>
    <p:sldLayoutId id="2147483656" r:id="rId6"/>
  </p:sldLayoutIdLst>
  <p:hf hdr="0" dt="0"/>
  <p:txStyles>
    <p:titleStyle>
      <a:lvl1pPr algn="l" defTabSz="914400" rtl="0" eaLnBrk="1" latinLnBrk="0" hangingPunct="1">
        <a:lnSpc>
          <a:spcPct val="90000"/>
        </a:lnSpc>
        <a:spcBef>
          <a:spcPct val="0"/>
        </a:spcBef>
        <a:buNone/>
        <a:defRPr sz="35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78">
          <p15:clr>
            <a:srgbClr val="F26B43"/>
          </p15:clr>
        </p15:guide>
        <p15:guide id="2" pos="279">
          <p15:clr>
            <a:srgbClr val="F26B43"/>
          </p15:clr>
        </p15:guide>
        <p15:guide id="3" pos="7401">
          <p15:clr>
            <a:srgbClr val="F26B43"/>
          </p15:clr>
        </p15:guide>
        <p15:guide id="4" orient="horz" pos="404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8" Type="http://schemas.openxmlformats.org/officeDocument/2006/relationships/hyperlink" Target="https://howbb8works.com/" TargetMode="External"/><Relationship Id="rId3" Type="http://schemas.openxmlformats.org/officeDocument/2006/relationships/hyperlink" Target="http://pages.cs.wisc.edu/~ybkim/paper/acl2018.pdf" TargetMode="External"/><Relationship Id="rId7" Type="http://schemas.openxmlformats.org/officeDocument/2006/relationships/hyperlink" Target="https://assistant.google.com/intl/en_in/#?modal_active=none" TargetMode="External"/><Relationship Id="rId12" Type="http://schemas.openxmlformats.org/officeDocument/2006/relationships/hyperlink" Target="https://www.youtube.com/watch?v=vaCAiJ6NP3k" TargetMode="External"/><Relationship Id="rId2" Type="http://schemas.openxmlformats.org/officeDocument/2006/relationships/hyperlink" Target="https://developer.amazon.com/alexa/science" TargetMode="External"/><Relationship Id="rId1" Type="http://schemas.openxmlformats.org/officeDocument/2006/relationships/slideLayout" Target="../slideLayouts/slideLayout5.xml"/><Relationship Id="rId6" Type="http://schemas.openxmlformats.org/officeDocument/2006/relationships/hyperlink" Target="https://ai.googleblog.com/2018/08/Multilingual-Google-Assistant.html" TargetMode="External"/><Relationship Id="rId11" Type="http://schemas.openxmlformats.org/officeDocument/2006/relationships/hyperlink" Target="https://www.youtube.com/watch?v=pGb8q2l23z0" TargetMode="External"/><Relationship Id="rId5" Type="http://schemas.openxmlformats.org/officeDocument/2006/relationships/hyperlink" Target="https://www.blog.google/products/assistant/" TargetMode="External"/><Relationship Id="rId10" Type="http://schemas.openxmlformats.org/officeDocument/2006/relationships/hyperlink" Target="https://www.apple.com/siri/" TargetMode="External"/><Relationship Id="rId4" Type="http://schemas.openxmlformats.org/officeDocument/2006/relationships/hyperlink" Target="http://neuralnetworksanddeeplearning.com/chap6.html" TargetMode="External"/><Relationship Id="rId9" Type="http://schemas.openxmlformats.org/officeDocument/2006/relationships/hyperlink" Target="https://magoosh.com/data-science/siri-work-science-behind-siri/"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neuralnetworksanddeeplearning.com/" TargetMode="External"/><Relationship Id="rId2" Type="http://schemas.openxmlformats.org/officeDocument/2006/relationships/hyperlink" Target="http://www.deeplearningbook.org/" TargetMode="External"/><Relationship Id="rId1" Type="http://schemas.openxmlformats.org/officeDocument/2006/relationships/slideLayout" Target="../slideLayouts/slideLayout5.xml"/><Relationship Id="rId4" Type="http://schemas.openxmlformats.org/officeDocument/2006/relationships/hyperlink" Target="https://www.amazon.com/s/ref=dp_byline_sr_book_1?ie=UTF8&amp;text=Nagender+Kumar+Suryadevara&amp;search-alias=books&amp;field-author=Nagender+Kumar+Suryadevara&amp;sort=relevancerank"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6" Type="http://schemas.openxmlformats.org/officeDocument/2006/relationships/tags" Target="../tags/tag26.xml"/><Relationship Id="rId21" Type="http://schemas.openxmlformats.org/officeDocument/2006/relationships/tags" Target="../tags/tag21.xml"/><Relationship Id="rId42" Type="http://schemas.openxmlformats.org/officeDocument/2006/relationships/tags" Target="../tags/tag42.xml"/><Relationship Id="rId47" Type="http://schemas.openxmlformats.org/officeDocument/2006/relationships/tags" Target="../tags/tag47.xml"/><Relationship Id="rId63" Type="http://schemas.openxmlformats.org/officeDocument/2006/relationships/tags" Target="../tags/tag63.xml"/><Relationship Id="rId68" Type="http://schemas.openxmlformats.org/officeDocument/2006/relationships/tags" Target="../tags/tag68.xml"/><Relationship Id="rId84" Type="http://schemas.openxmlformats.org/officeDocument/2006/relationships/tags" Target="../tags/tag84.xml"/><Relationship Id="rId89" Type="http://schemas.openxmlformats.org/officeDocument/2006/relationships/tags" Target="../tags/tag89.xml"/><Relationship Id="rId16" Type="http://schemas.openxmlformats.org/officeDocument/2006/relationships/tags" Target="../tags/tag16.xml"/><Relationship Id="rId11" Type="http://schemas.openxmlformats.org/officeDocument/2006/relationships/tags" Target="../tags/tag11.xml"/><Relationship Id="rId32" Type="http://schemas.openxmlformats.org/officeDocument/2006/relationships/tags" Target="../tags/tag32.xml"/><Relationship Id="rId37" Type="http://schemas.openxmlformats.org/officeDocument/2006/relationships/tags" Target="../tags/tag37.xml"/><Relationship Id="rId53" Type="http://schemas.openxmlformats.org/officeDocument/2006/relationships/tags" Target="../tags/tag53.xml"/><Relationship Id="rId58" Type="http://schemas.openxmlformats.org/officeDocument/2006/relationships/tags" Target="../tags/tag58.xml"/><Relationship Id="rId74" Type="http://schemas.openxmlformats.org/officeDocument/2006/relationships/tags" Target="../tags/tag74.xml"/><Relationship Id="rId79" Type="http://schemas.openxmlformats.org/officeDocument/2006/relationships/tags" Target="../tags/tag79.xml"/><Relationship Id="rId5" Type="http://schemas.openxmlformats.org/officeDocument/2006/relationships/tags" Target="../tags/tag5.xml"/><Relationship Id="rId90" Type="http://schemas.openxmlformats.org/officeDocument/2006/relationships/tags" Target="../tags/tag90.xml"/><Relationship Id="rId95" Type="http://schemas.openxmlformats.org/officeDocument/2006/relationships/tags" Target="../tags/tag95.xml"/><Relationship Id="rId22" Type="http://schemas.openxmlformats.org/officeDocument/2006/relationships/tags" Target="../tags/tag22.xml"/><Relationship Id="rId27" Type="http://schemas.openxmlformats.org/officeDocument/2006/relationships/tags" Target="../tags/tag27.xml"/><Relationship Id="rId43" Type="http://schemas.openxmlformats.org/officeDocument/2006/relationships/tags" Target="../tags/tag43.xml"/><Relationship Id="rId48" Type="http://schemas.openxmlformats.org/officeDocument/2006/relationships/tags" Target="../tags/tag48.xml"/><Relationship Id="rId64" Type="http://schemas.openxmlformats.org/officeDocument/2006/relationships/tags" Target="../tags/tag64.xml"/><Relationship Id="rId69" Type="http://schemas.openxmlformats.org/officeDocument/2006/relationships/tags" Target="../tags/tag69.xml"/><Relationship Id="rId80" Type="http://schemas.openxmlformats.org/officeDocument/2006/relationships/tags" Target="../tags/tag80.xml"/><Relationship Id="rId85" Type="http://schemas.openxmlformats.org/officeDocument/2006/relationships/tags" Target="../tags/tag85.xml"/><Relationship Id="rId3" Type="http://schemas.openxmlformats.org/officeDocument/2006/relationships/tags" Target="../tags/tag3.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46" Type="http://schemas.openxmlformats.org/officeDocument/2006/relationships/tags" Target="../tags/tag46.xml"/><Relationship Id="rId59" Type="http://schemas.openxmlformats.org/officeDocument/2006/relationships/tags" Target="../tags/tag59.xml"/><Relationship Id="rId67" Type="http://schemas.openxmlformats.org/officeDocument/2006/relationships/tags" Target="../tags/tag67.xml"/><Relationship Id="rId20" Type="http://schemas.openxmlformats.org/officeDocument/2006/relationships/tags" Target="../tags/tag20.xml"/><Relationship Id="rId41" Type="http://schemas.openxmlformats.org/officeDocument/2006/relationships/tags" Target="../tags/tag41.xml"/><Relationship Id="rId54" Type="http://schemas.openxmlformats.org/officeDocument/2006/relationships/tags" Target="../tags/tag54.xml"/><Relationship Id="rId62" Type="http://schemas.openxmlformats.org/officeDocument/2006/relationships/tags" Target="../tags/tag62.xml"/><Relationship Id="rId70" Type="http://schemas.openxmlformats.org/officeDocument/2006/relationships/tags" Target="../tags/tag70.xml"/><Relationship Id="rId75" Type="http://schemas.openxmlformats.org/officeDocument/2006/relationships/tags" Target="../tags/tag75.xml"/><Relationship Id="rId83" Type="http://schemas.openxmlformats.org/officeDocument/2006/relationships/tags" Target="../tags/tag83.xml"/><Relationship Id="rId88" Type="http://schemas.openxmlformats.org/officeDocument/2006/relationships/tags" Target="../tags/tag88.xml"/><Relationship Id="rId91" Type="http://schemas.openxmlformats.org/officeDocument/2006/relationships/tags" Target="../tags/tag91.xml"/><Relationship Id="rId96" Type="http://schemas.openxmlformats.org/officeDocument/2006/relationships/tags" Target="../tags/tag96.xml"/><Relationship Id="rId1" Type="http://schemas.openxmlformats.org/officeDocument/2006/relationships/tags" Target="../tags/tag1.xml"/><Relationship Id="rId6" Type="http://schemas.openxmlformats.org/officeDocument/2006/relationships/tags" Target="../tags/tag6.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49" Type="http://schemas.openxmlformats.org/officeDocument/2006/relationships/tags" Target="../tags/tag49.xml"/><Relationship Id="rId57" Type="http://schemas.openxmlformats.org/officeDocument/2006/relationships/tags" Target="../tags/tag57.xml"/><Relationship Id="rId10" Type="http://schemas.openxmlformats.org/officeDocument/2006/relationships/tags" Target="../tags/tag10.xml"/><Relationship Id="rId31" Type="http://schemas.openxmlformats.org/officeDocument/2006/relationships/tags" Target="../tags/tag31.xml"/><Relationship Id="rId44" Type="http://schemas.openxmlformats.org/officeDocument/2006/relationships/tags" Target="../tags/tag44.xml"/><Relationship Id="rId52" Type="http://schemas.openxmlformats.org/officeDocument/2006/relationships/tags" Target="../tags/tag52.xml"/><Relationship Id="rId60" Type="http://schemas.openxmlformats.org/officeDocument/2006/relationships/tags" Target="../tags/tag60.xml"/><Relationship Id="rId65" Type="http://schemas.openxmlformats.org/officeDocument/2006/relationships/tags" Target="../tags/tag65.xml"/><Relationship Id="rId73" Type="http://schemas.openxmlformats.org/officeDocument/2006/relationships/tags" Target="../tags/tag73.xml"/><Relationship Id="rId78" Type="http://schemas.openxmlformats.org/officeDocument/2006/relationships/tags" Target="../tags/tag78.xml"/><Relationship Id="rId81" Type="http://schemas.openxmlformats.org/officeDocument/2006/relationships/tags" Target="../tags/tag81.xml"/><Relationship Id="rId86" Type="http://schemas.openxmlformats.org/officeDocument/2006/relationships/tags" Target="../tags/tag86.xml"/><Relationship Id="rId94" Type="http://schemas.openxmlformats.org/officeDocument/2006/relationships/tags" Target="../tags/tag94.xml"/><Relationship Id="rId99" Type="http://schemas.openxmlformats.org/officeDocument/2006/relationships/slideLayout" Target="../slideLayouts/slideLayout6.xml"/><Relationship Id="rId4" Type="http://schemas.openxmlformats.org/officeDocument/2006/relationships/tags" Target="../tags/tag4.xml"/><Relationship Id="rId9" Type="http://schemas.openxmlformats.org/officeDocument/2006/relationships/tags" Target="../tags/tag9.xml"/><Relationship Id="rId13" Type="http://schemas.openxmlformats.org/officeDocument/2006/relationships/tags" Target="../tags/tag13.xml"/><Relationship Id="rId18" Type="http://schemas.openxmlformats.org/officeDocument/2006/relationships/tags" Target="../tags/tag18.xml"/><Relationship Id="rId39" Type="http://schemas.openxmlformats.org/officeDocument/2006/relationships/tags" Target="../tags/tag39.xml"/><Relationship Id="rId34" Type="http://schemas.openxmlformats.org/officeDocument/2006/relationships/tags" Target="../tags/tag34.xml"/><Relationship Id="rId50" Type="http://schemas.openxmlformats.org/officeDocument/2006/relationships/tags" Target="../tags/tag50.xml"/><Relationship Id="rId55" Type="http://schemas.openxmlformats.org/officeDocument/2006/relationships/tags" Target="../tags/tag55.xml"/><Relationship Id="rId76" Type="http://schemas.openxmlformats.org/officeDocument/2006/relationships/tags" Target="../tags/tag76.xml"/><Relationship Id="rId97" Type="http://schemas.openxmlformats.org/officeDocument/2006/relationships/tags" Target="../tags/tag97.xml"/><Relationship Id="rId7" Type="http://schemas.openxmlformats.org/officeDocument/2006/relationships/tags" Target="../tags/tag7.xml"/><Relationship Id="rId71" Type="http://schemas.openxmlformats.org/officeDocument/2006/relationships/tags" Target="../tags/tag71.xml"/><Relationship Id="rId92" Type="http://schemas.openxmlformats.org/officeDocument/2006/relationships/tags" Target="../tags/tag92.xml"/><Relationship Id="rId2" Type="http://schemas.openxmlformats.org/officeDocument/2006/relationships/tags" Target="../tags/tag2.xml"/><Relationship Id="rId29" Type="http://schemas.openxmlformats.org/officeDocument/2006/relationships/tags" Target="../tags/tag29.xml"/><Relationship Id="rId24" Type="http://schemas.openxmlformats.org/officeDocument/2006/relationships/tags" Target="../tags/tag24.xml"/><Relationship Id="rId40" Type="http://schemas.openxmlformats.org/officeDocument/2006/relationships/tags" Target="../tags/tag40.xml"/><Relationship Id="rId45" Type="http://schemas.openxmlformats.org/officeDocument/2006/relationships/tags" Target="../tags/tag45.xml"/><Relationship Id="rId66" Type="http://schemas.openxmlformats.org/officeDocument/2006/relationships/tags" Target="../tags/tag66.xml"/><Relationship Id="rId87" Type="http://schemas.openxmlformats.org/officeDocument/2006/relationships/tags" Target="../tags/tag87.xml"/><Relationship Id="rId61" Type="http://schemas.openxmlformats.org/officeDocument/2006/relationships/tags" Target="../tags/tag61.xml"/><Relationship Id="rId82" Type="http://schemas.openxmlformats.org/officeDocument/2006/relationships/tags" Target="../tags/tag82.xml"/><Relationship Id="rId19" Type="http://schemas.openxmlformats.org/officeDocument/2006/relationships/tags" Target="../tags/tag19.xml"/><Relationship Id="rId14" Type="http://schemas.openxmlformats.org/officeDocument/2006/relationships/tags" Target="../tags/tag14.xml"/><Relationship Id="rId30" Type="http://schemas.openxmlformats.org/officeDocument/2006/relationships/tags" Target="../tags/tag30.xml"/><Relationship Id="rId35" Type="http://schemas.openxmlformats.org/officeDocument/2006/relationships/tags" Target="../tags/tag35.xml"/><Relationship Id="rId56" Type="http://schemas.openxmlformats.org/officeDocument/2006/relationships/tags" Target="../tags/tag56.xml"/><Relationship Id="rId77" Type="http://schemas.openxmlformats.org/officeDocument/2006/relationships/tags" Target="../tags/tag77.xml"/><Relationship Id="rId8" Type="http://schemas.openxmlformats.org/officeDocument/2006/relationships/tags" Target="../tags/tag8.xml"/><Relationship Id="rId51" Type="http://schemas.openxmlformats.org/officeDocument/2006/relationships/tags" Target="../tags/tag51.xml"/><Relationship Id="rId72" Type="http://schemas.openxmlformats.org/officeDocument/2006/relationships/tags" Target="../tags/tag72.xml"/><Relationship Id="rId93" Type="http://schemas.openxmlformats.org/officeDocument/2006/relationships/tags" Target="../tags/tag93.xml"/><Relationship Id="rId98" Type="http://schemas.openxmlformats.org/officeDocument/2006/relationships/tags" Target="../tags/tag98.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leaning Robot Animation.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360812" cy="6858000"/>
          </a:xfrm>
          <a:prstGeom prst="rect">
            <a:avLst/>
          </a:prstGeom>
        </p:spPr>
      </p:pic>
      <p:sp>
        <p:nvSpPr>
          <p:cNvPr id="3" name="TextBox 2"/>
          <p:cNvSpPr txBox="1"/>
          <p:nvPr/>
        </p:nvSpPr>
        <p:spPr>
          <a:xfrm>
            <a:off x="5289452" y="6471138"/>
            <a:ext cx="309700" cy="369332"/>
          </a:xfrm>
          <a:prstGeom prst="rect">
            <a:avLst/>
          </a:prstGeom>
          <a:noFill/>
        </p:spPr>
        <p:txBody>
          <a:bodyPr wrap="none" rtlCol="0">
            <a:spAutoFit/>
          </a:bodyPr>
          <a:lstStyle/>
          <a:p>
            <a:r>
              <a:rPr lang="en-US" dirty="0" smtClean="0">
                <a:solidFill>
                  <a:schemeClr val="bg1"/>
                </a:solidFill>
              </a:rPr>
              <a:t>1</a:t>
            </a:r>
            <a:endParaRPr lang="en-US" dirty="0">
              <a:solidFill>
                <a:schemeClr val="bg1"/>
              </a:solidFill>
            </a:endParaRPr>
          </a:p>
        </p:txBody>
      </p:sp>
    </p:spTree>
    <p:extLst>
      <p:ext uri="{BB962C8B-B14F-4D97-AF65-F5344CB8AC3E}">
        <p14:creationId xmlns:p14="http://schemas.microsoft.com/office/powerpoint/2010/main" val="36395640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fullScrn="1">
              <p:cMediaNode vol="80000">
                <p:cTn id="7"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 name="Title 2"/>
          <p:cNvSpPr>
            <a:spLocks noGrp="1"/>
          </p:cNvSpPr>
          <p:nvPr>
            <p:ph type="title"/>
          </p:nvPr>
        </p:nvSpPr>
        <p:spPr/>
        <p:txBody>
          <a:bodyPr>
            <a:normAutofit fontScale="90000"/>
          </a:bodyPr>
          <a:lstStyle/>
          <a:p>
            <a:endParaRPr lang="en-US"/>
          </a:p>
        </p:txBody>
      </p:sp>
      <p:sp>
        <p:nvSpPr>
          <p:cNvPr id="4" name="Text Placeholder 3"/>
          <p:cNvSpPr>
            <a:spLocks noGrp="1"/>
          </p:cNvSpPr>
          <p:nvPr>
            <p:ph type="body" idx="1"/>
          </p:nvPr>
        </p:nvSpPr>
        <p:spPr/>
        <p:txBody>
          <a:bodyPr>
            <a:normAutofit fontScale="92500" lnSpcReduction="20000"/>
          </a:bodyPr>
          <a:lstStyle/>
          <a:p>
            <a:endParaRPr lang="en-US"/>
          </a:p>
        </p:txBody>
      </p:sp>
      <p:pic>
        <p:nvPicPr>
          <p:cNvPr id="5" name="bb8 anim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6" name="TextBox 5"/>
          <p:cNvSpPr txBox="1"/>
          <p:nvPr/>
        </p:nvSpPr>
        <p:spPr>
          <a:xfrm>
            <a:off x="4523232" y="1818859"/>
            <a:ext cx="1992853" cy="1862048"/>
          </a:xfrm>
          <a:prstGeom prst="rect">
            <a:avLst/>
          </a:prstGeom>
          <a:noFill/>
        </p:spPr>
        <p:txBody>
          <a:bodyPr wrap="none" rtlCol="0">
            <a:spAutoFit/>
          </a:bodyPr>
          <a:lstStyle/>
          <a:p>
            <a:r>
              <a:rPr lang="en-US" sz="11500" dirty="0" smtClean="0">
                <a:solidFill>
                  <a:schemeClr val="bg1"/>
                </a:solidFill>
                <a:latin typeface="Agency FB" panose="020B0503020202020204" pitchFamily="34" charset="0"/>
              </a:rPr>
              <a:t>JOY</a:t>
            </a:r>
            <a:endParaRPr lang="en-US" sz="11500" dirty="0">
              <a:solidFill>
                <a:schemeClr val="bg1"/>
              </a:solidFill>
              <a:latin typeface="Agency FB" panose="020B0503020202020204" pitchFamily="34" charset="0"/>
            </a:endParaRPr>
          </a:p>
        </p:txBody>
      </p:sp>
    </p:spTree>
    <p:extLst>
      <p:ext uri="{BB962C8B-B14F-4D97-AF65-F5344CB8AC3E}">
        <p14:creationId xmlns:p14="http://schemas.microsoft.com/office/powerpoint/2010/main" val="160241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75"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23" presetClass="entr" presetSubtype="16"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5"/>
                </p:tgtEl>
              </p:cMediaNode>
            </p:video>
            <p:seq concurrent="1" nextAc="seek">
              <p:cTn id="14" restart="whenNotActive" fill="hold" evtFilter="cancelBubble" nodeType="interactiveSeq">
                <p:stCondLst>
                  <p:cond evt="onClick" delay="0">
                    <p:tgtEl>
                      <p:spTgt spid="5"/>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5"/>
                                        </p:tgtEl>
                                      </p:cBhvr>
                                    </p:cmd>
                                  </p:childTnLst>
                                </p:cTn>
                              </p:par>
                            </p:childTnLst>
                          </p:cTn>
                        </p:par>
                      </p:childTnLst>
                    </p:cTn>
                  </p:par>
                </p:childTnLst>
              </p:cTn>
              <p:nextCondLst>
                <p:cond evt="onClick" delay="0">
                  <p:tgtEl>
                    <p:spTgt spid="5"/>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14" name="Rectangle 13" descr="Accent block">
            <a:extLst>
              <a:ext uri="{FF2B5EF4-FFF2-40B4-BE49-F238E27FC236}">
                <a16:creationId xmlns=""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 xmlns:a16="http://schemas.microsoft.com/office/drawing/2014/main" id="{1D24B42B-925B-494C-A986-BD85E8117E1E}"/>
              </a:ext>
            </a:extLst>
          </p:cNvPr>
          <p:cNvSpPr>
            <a:spLocks noGrp="1"/>
          </p:cNvSpPr>
          <p:nvPr>
            <p:ph type="title"/>
          </p:nvPr>
        </p:nvSpPr>
        <p:spPr>
          <a:xfrm>
            <a:off x="6096000" y="2520779"/>
            <a:ext cx="5251450" cy="1661297"/>
          </a:xfrm>
        </p:spPr>
        <p:txBody>
          <a:bodyPr>
            <a:normAutofit/>
          </a:bodyPr>
          <a:lstStyle/>
          <a:p>
            <a:r>
              <a:rPr lang="en-US" dirty="0" smtClean="0">
                <a:solidFill>
                  <a:srgbClr val="FF0000"/>
                </a:solidFill>
              </a:rPr>
              <a:t>What Is JOY!</a:t>
            </a:r>
            <a:endParaRPr lang="en-US" dirty="0">
              <a:solidFill>
                <a:srgbClr val="FF0000"/>
              </a:solidFill>
            </a:endParaRPr>
          </a:p>
        </p:txBody>
      </p:sp>
      <p:sp>
        <p:nvSpPr>
          <p:cNvPr id="4" name="Text Placeholder 3">
            <a:extLst>
              <a:ext uri="{FF2B5EF4-FFF2-40B4-BE49-F238E27FC236}">
                <a16:creationId xmlns="" xmlns:a16="http://schemas.microsoft.com/office/drawing/2014/main" id="{A8CA6DEC-302B-49C8-AC11-FD6F37AFA854}"/>
              </a:ext>
            </a:extLst>
          </p:cNvPr>
          <p:cNvSpPr>
            <a:spLocks noGrp="1"/>
          </p:cNvSpPr>
          <p:nvPr>
            <p:ph type="body" idx="1"/>
          </p:nvPr>
        </p:nvSpPr>
        <p:spPr/>
        <p:txBody>
          <a:bodyPr>
            <a:normAutofit fontScale="85000" lnSpcReduction="20000"/>
          </a:bodyPr>
          <a:lstStyle/>
          <a:p>
            <a:r>
              <a:rPr lang="en-US" dirty="0" smtClean="0"/>
              <a:t>Knowing it better</a:t>
            </a:r>
            <a:endParaRPr lang="en-US" dirty="0"/>
          </a:p>
        </p:txBody>
      </p:sp>
      <p:sp>
        <p:nvSpPr>
          <p:cNvPr id="2094" name="Slide Number Placeholder 2093">
            <a:extLst>
              <a:ext uri="{FF2B5EF4-FFF2-40B4-BE49-F238E27FC236}">
                <a16:creationId xmlns=""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11</a:t>
            </a:fld>
            <a:endParaRPr lang="en-US" dirty="0"/>
          </a:p>
        </p:txBody>
      </p:sp>
      <p:sp>
        <p:nvSpPr>
          <p:cNvPr id="2" name="Footer Placeholder 1"/>
          <p:cNvSpPr>
            <a:spLocks noGrp="1"/>
          </p:cNvSpPr>
          <p:nvPr>
            <p:ph type="ftr" sz="quarter" idx="11"/>
          </p:nvPr>
        </p:nvSpPr>
        <p:spPr/>
        <p:txBody>
          <a:bodyPr/>
          <a:lstStyle/>
          <a:p>
            <a:r>
              <a:rPr lang="en-US" smtClean="0"/>
              <a:t>JOY 1.0</a:t>
            </a:r>
            <a:endParaRPr lang="en-US" dirty="0"/>
          </a:p>
        </p:txBody>
      </p:sp>
    </p:spTree>
    <p:extLst>
      <p:ext uri="{BB962C8B-B14F-4D97-AF65-F5344CB8AC3E}">
        <p14:creationId xmlns:p14="http://schemas.microsoft.com/office/powerpoint/2010/main" val="19167082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8C2E478F-E849-4A8C-AF1F-CBCC78A7CBFA}" type="slidenum">
              <a:rPr lang="en-US" smtClean="0"/>
              <a:t>12</a:t>
            </a:fld>
            <a:endParaRPr lang="en-US" dirty="0"/>
          </a:p>
        </p:txBody>
      </p:sp>
      <p:sp>
        <p:nvSpPr>
          <p:cNvPr id="6" name="TextBox 5"/>
          <p:cNvSpPr txBox="1"/>
          <p:nvPr/>
        </p:nvSpPr>
        <p:spPr>
          <a:xfrm>
            <a:off x="3359508" y="196947"/>
            <a:ext cx="5056192" cy="6586418"/>
          </a:xfrm>
          <a:prstGeom prst="rect">
            <a:avLst/>
          </a:prstGeom>
          <a:noFill/>
        </p:spPr>
        <p:txBody>
          <a:bodyPr wrap="none" rtlCol="0">
            <a:spAutoFit/>
          </a:bodyPr>
          <a:lstStyle/>
          <a:p>
            <a:pPr algn="ctr"/>
            <a:r>
              <a:rPr lang="en-US" sz="4000" b="1" dirty="0" smtClean="0">
                <a:solidFill>
                  <a:srgbClr val="FFFF00"/>
                </a:solidFill>
              </a:rPr>
              <a:t>J O Y</a:t>
            </a:r>
          </a:p>
          <a:p>
            <a:pPr algn="ctr"/>
            <a:endParaRPr lang="en-US" sz="2800" b="1" dirty="0" smtClean="0">
              <a:solidFill>
                <a:schemeClr val="bg1"/>
              </a:solidFill>
            </a:endParaRPr>
          </a:p>
          <a:p>
            <a:pPr algn="ctr"/>
            <a:r>
              <a:rPr lang="en-US" sz="2000" b="1" dirty="0" smtClean="0">
                <a:solidFill>
                  <a:schemeClr val="bg1"/>
                </a:solidFill>
              </a:rPr>
              <a:t>I S</a:t>
            </a:r>
          </a:p>
          <a:p>
            <a:pPr algn="ctr"/>
            <a:endParaRPr lang="en-US" sz="2800" b="1" dirty="0" smtClean="0">
              <a:solidFill>
                <a:schemeClr val="bg1"/>
              </a:solidFill>
            </a:endParaRPr>
          </a:p>
          <a:p>
            <a:pPr algn="ctr"/>
            <a:r>
              <a:rPr lang="en-US" b="1" dirty="0" smtClean="0">
                <a:solidFill>
                  <a:schemeClr val="bg1"/>
                </a:solidFill>
              </a:rPr>
              <a:t>A </a:t>
            </a:r>
          </a:p>
          <a:p>
            <a:pPr algn="ctr"/>
            <a:endParaRPr lang="en-US" sz="2800" b="1" dirty="0" smtClean="0">
              <a:solidFill>
                <a:srgbClr val="FF0000"/>
              </a:solidFill>
            </a:endParaRPr>
          </a:p>
          <a:p>
            <a:pPr algn="ctr"/>
            <a:r>
              <a:rPr lang="en-US" sz="4000" b="1" dirty="0" smtClean="0">
                <a:solidFill>
                  <a:srgbClr val="FF0000"/>
                </a:solidFill>
              </a:rPr>
              <a:t>S M A R T   H O M E </a:t>
            </a:r>
          </a:p>
          <a:p>
            <a:pPr algn="ctr"/>
            <a:endParaRPr lang="en-US" sz="2800" b="1" dirty="0" smtClean="0">
              <a:solidFill>
                <a:schemeClr val="bg1"/>
              </a:solidFill>
            </a:endParaRPr>
          </a:p>
          <a:p>
            <a:pPr algn="ctr"/>
            <a:r>
              <a:rPr lang="en-US" sz="2800" b="1" dirty="0" smtClean="0">
                <a:solidFill>
                  <a:schemeClr val="bg1"/>
                </a:solidFill>
              </a:rPr>
              <a:t>C O N T R O L </a:t>
            </a:r>
          </a:p>
          <a:p>
            <a:pPr algn="ctr"/>
            <a:endParaRPr lang="en-US" sz="2800" b="1" dirty="0" smtClean="0">
              <a:solidFill>
                <a:schemeClr val="bg1"/>
              </a:solidFill>
            </a:endParaRPr>
          </a:p>
          <a:p>
            <a:pPr algn="ctr"/>
            <a:r>
              <a:rPr lang="en-US" sz="2000" b="1" dirty="0" smtClean="0">
                <a:solidFill>
                  <a:schemeClr val="bg1"/>
                </a:solidFill>
              </a:rPr>
              <a:t>A N D </a:t>
            </a:r>
          </a:p>
          <a:p>
            <a:pPr algn="ctr"/>
            <a:endParaRPr lang="en-US" sz="2800" b="1" dirty="0" smtClean="0">
              <a:solidFill>
                <a:schemeClr val="bg1"/>
              </a:solidFill>
            </a:endParaRPr>
          </a:p>
          <a:p>
            <a:pPr algn="ctr"/>
            <a:r>
              <a:rPr lang="en-US" sz="2800" b="1" dirty="0" smtClean="0">
                <a:solidFill>
                  <a:schemeClr val="bg1"/>
                </a:solidFill>
              </a:rPr>
              <a:t>C O – O R D I N A T I O N</a:t>
            </a:r>
          </a:p>
          <a:p>
            <a:pPr algn="ctr"/>
            <a:endParaRPr lang="en-US" sz="2800" b="1" dirty="0" smtClean="0">
              <a:solidFill>
                <a:schemeClr val="bg1"/>
              </a:solidFill>
            </a:endParaRPr>
          </a:p>
          <a:p>
            <a:pPr algn="ctr"/>
            <a:r>
              <a:rPr lang="en-US" sz="3200" b="1" dirty="0" smtClean="0">
                <a:solidFill>
                  <a:schemeClr val="bg1"/>
                </a:solidFill>
              </a:rPr>
              <a:t>S Y S T E M</a:t>
            </a:r>
            <a:endParaRPr lang="en-US" sz="3200" b="1" dirty="0">
              <a:solidFill>
                <a:schemeClr val="bg1"/>
              </a:solidFill>
            </a:endParaRPr>
          </a:p>
        </p:txBody>
      </p:sp>
      <p:sp>
        <p:nvSpPr>
          <p:cNvPr id="7" name="Footer Placeholder 6"/>
          <p:cNvSpPr>
            <a:spLocks noGrp="1"/>
          </p:cNvSpPr>
          <p:nvPr>
            <p:ph type="ftr" sz="quarter" idx="11"/>
          </p:nvPr>
        </p:nvSpPr>
        <p:spPr/>
        <p:txBody>
          <a:bodyPr/>
          <a:lstStyle/>
          <a:p>
            <a:r>
              <a:rPr lang="en-US" smtClean="0"/>
              <a:t>JOY 1.0</a:t>
            </a:r>
            <a:endParaRPr lang="en-US" dirty="0"/>
          </a:p>
        </p:txBody>
      </p:sp>
    </p:spTree>
    <p:extLst>
      <p:ext uri="{BB962C8B-B14F-4D97-AF65-F5344CB8AC3E}">
        <p14:creationId xmlns:p14="http://schemas.microsoft.com/office/powerpoint/2010/main" val="2422320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6" presetClass="emph" presetSubtype="0" fill="hold" nodeType="withEffect">
                                  <p:stCondLst>
                                    <p:cond delay="0"/>
                                  </p:stCondLst>
                                  <p:iterate type="lt">
                                    <p:tmPct val="10000"/>
                                  </p:iterate>
                                  <p:childTnLst>
                                    <p:animScale>
                                      <p:cBhvr>
                                        <p:cTn id="6" dur="75" autoRev="1" fill="hold">
                                          <p:stCondLst>
                                            <p:cond delay="0"/>
                                          </p:stCondLst>
                                        </p:cTn>
                                        <p:tgtEl>
                                          <p:spTgt spid="6">
                                            <p:txEl>
                                              <p:pRg st="0" end="0"/>
                                            </p:txEl>
                                          </p:spTgt>
                                        </p:tgtEl>
                                      </p:cBhvr>
                                      <p:to x="80000" y="100000"/>
                                    </p:animScale>
                                    <p:anim by="(#ppt_w*0.10)" calcmode="lin" valueType="num">
                                      <p:cBhvr>
                                        <p:cTn id="7" dur="75" autoRev="1" fill="hold">
                                          <p:stCondLst>
                                            <p:cond delay="0"/>
                                          </p:stCondLst>
                                        </p:cTn>
                                        <p:tgtEl>
                                          <p:spTgt spid="6">
                                            <p:txEl>
                                              <p:pRg st="0" end="0"/>
                                            </p:txEl>
                                          </p:spTgt>
                                        </p:tgtEl>
                                        <p:attrNameLst>
                                          <p:attrName>ppt_x</p:attrName>
                                        </p:attrNameLst>
                                      </p:cBhvr>
                                    </p:anim>
                                    <p:anim by="(-#ppt_w*0.10)" calcmode="lin" valueType="num">
                                      <p:cBhvr>
                                        <p:cTn id="8" dur="75" autoRev="1" fill="hold">
                                          <p:stCondLst>
                                            <p:cond delay="0"/>
                                          </p:stCondLst>
                                        </p:cTn>
                                        <p:tgtEl>
                                          <p:spTgt spid="6">
                                            <p:txEl>
                                              <p:pRg st="0" end="0"/>
                                            </p:txEl>
                                          </p:spTgt>
                                        </p:tgtEl>
                                        <p:attrNameLst>
                                          <p:attrName>ppt_y</p:attrName>
                                        </p:attrNameLst>
                                      </p:cBhvr>
                                    </p:anim>
                                    <p:animRot by="-480000">
                                      <p:cBhvr>
                                        <p:cTn id="9" dur="75" autoRev="1" fill="hold">
                                          <p:stCondLst>
                                            <p:cond delay="0"/>
                                          </p:stCondLst>
                                        </p:cTn>
                                        <p:tgtEl>
                                          <p:spTgt spid="6">
                                            <p:txEl>
                                              <p:pRg st="0" end="0"/>
                                            </p:txEl>
                                          </p:spTgt>
                                        </p:tgtEl>
                                        <p:attrNameLst>
                                          <p:attrName>r</p:attrName>
                                        </p:attrNameLst>
                                      </p:cBhvr>
                                    </p:animRot>
                                  </p:childTnLst>
                                </p:cTn>
                              </p:par>
                            </p:childTnLst>
                          </p:cTn>
                        </p:par>
                        <p:par>
                          <p:cTn id="10" fill="hold">
                            <p:stCondLst>
                              <p:cond delay="180"/>
                            </p:stCondLst>
                            <p:childTnLst>
                              <p:par>
                                <p:cTn id="11" presetID="36" presetClass="emph" presetSubtype="0" fill="hold" nodeType="afterEffect">
                                  <p:stCondLst>
                                    <p:cond delay="0"/>
                                  </p:stCondLst>
                                  <p:iterate type="lt">
                                    <p:tmPct val="10000"/>
                                  </p:iterate>
                                  <p:childTnLst>
                                    <p:animScale>
                                      <p:cBhvr>
                                        <p:cTn id="12" dur="75" autoRev="1" fill="hold">
                                          <p:stCondLst>
                                            <p:cond delay="0"/>
                                          </p:stCondLst>
                                        </p:cTn>
                                        <p:tgtEl>
                                          <p:spTgt spid="6">
                                            <p:txEl>
                                              <p:pRg st="2" end="2"/>
                                            </p:txEl>
                                          </p:spTgt>
                                        </p:tgtEl>
                                      </p:cBhvr>
                                      <p:to x="80000" y="100000"/>
                                    </p:animScale>
                                    <p:anim by="(#ppt_w*0.10)" calcmode="lin" valueType="num">
                                      <p:cBhvr>
                                        <p:cTn id="13" dur="75" autoRev="1" fill="hold">
                                          <p:stCondLst>
                                            <p:cond delay="0"/>
                                          </p:stCondLst>
                                        </p:cTn>
                                        <p:tgtEl>
                                          <p:spTgt spid="6">
                                            <p:txEl>
                                              <p:pRg st="2" end="2"/>
                                            </p:txEl>
                                          </p:spTgt>
                                        </p:tgtEl>
                                        <p:attrNameLst>
                                          <p:attrName>ppt_x</p:attrName>
                                        </p:attrNameLst>
                                      </p:cBhvr>
                                    </p:anim>
                                    <p:anim by="(-#ppt_w*0.10)" calcmode="lin" valueType="num">
                                      <p:cBhvr>
                                        <p:cTn id="14" dur="75" autoRev="1" fill="hold">
                                          <p:stCondLst>
                                            <p:cond delay="0"/>
                                          </p:stCondLst>
                                        </p:cTn>
                                        <p:tgtEl>
                                          <p:spTgt spid="6">
                                            <p:txEl>
                                              <p:pRg st="2" end="2"/>
                                            </p:txEl>
                                          </p:spTgt>
                                        </p:tgtEl>
                                        <p:attrNameLst>
                                          <p:attrName>ppt_y</p:attrName>
                                        </p:attrNameLst>
                                      </p:cBhvr>
                                    </p:anim>
                                    <p:animRot by="-480000">
                                      <p:cBhvr>
                                        <p:cTn id="15" dur="75" autoRev="1" fill="hold">
                                          <p:stCondLst>
                                            <p:cond delay="0"/>
                                          </p:stCondLst>
                                        </p:cTn>
                                        <p:tgtEl>
                                          <p:spTgt spid="6">
                                            <p:txEl>
                                              <p:pRg st="2" end="2"/>
                                            </p:txEl>
                                          </p:spTgt>
                                        </p:tgtEl>
                                        <p:attrNameLst>
                                          <p:attrName>r</p:attrName>
                                        </p:attrNameLst>
                                      </p:cBhvr>
                                    </p:animRot>
                                  </p:childTnLst>
                                </p:cTn>
                              </p:par>
                            </p:childTnLst>
                          </p:cTn>
                        </p:par>
                        <p:par>
                          <p:cTn id="16" fill="hold">
                            <p:stCondLst>
                              <p:cond delay="345"/>
                            </p:stCondLst>
                            <p:childTnLst>
                              <p:par>
                                <p:cTn id="17" presetID="36" presetClass="emph" presetSubtype="0" fill="hold" nodeType="afterEffect">
                                  <p:stCondLst>
                                    <p:cond delay="0"/>
                                  </p:stCondLst>
                                  <p:iterate type="lt">
                                    <p:tmPct val="10000"/>
                                  </p:iterate>
                                  <p:childTnLst>
                                    <p:animScale>
                                      <p:cBhvr>
                                        <p:cTn id="18" dur="75" autoRev="1" fill="hold">
                                          <p:stCondLst>
                                            <p:cond delay="0"/>
                                          </p:stCondLst>
                                        </p:cTn>
                                        <p:tgtEl>
                                          <p:spTgt spid="6">
                                            <p:txEl>
                                              <p:pRg st="4" end="4"/>
                                            </p:txEl>
                                          </p:spTgt>
                                        </p:tgtEl>
                                      </p:cBhvr>
                                      <p:to x="80000" y="100000"/>
                                    </p:animScale>
                                    <p:anim by="(#ppt_w*0.10)" calcmode="lin" valueType="num">
                                      <p:cBhvr>
                                        <p:cTn id="19" dur="75" autoRev="1" fill="hold">
                                          <p:stCondLst>
                                            <p:cond delay="0"/>
                                          </p:stCondLst>
                                        </p:cTn>
                                        <p:tgtEl>
                                          <p:spTgt spid="6">
                                            <p:txEl>
                                              <p:pRg st="4" end="4"/>
                                            </p:txEl>
                                          </p:spTgt>
                                        </p:tgtEl>
                                        <p:attrNameLst>
                                          <p:attrName>ppt_x</p:attrName>
                                        </p:attrNameLst>
                                      </p:cBhvr>
                                    </p:anim>
                                    <p:anim by="(-#ppt_w*0.10)" calcmode="lin" valueType="num">
                                      <p:cBhvr>
                                        <p:cTn id="20" dur="75" autoRev="1" fill="hold">
                                          <p:stCondLst>
                                            <p:cond delay="0"/>
                                          </p:stCondLst>
                                        </p:cTn>
                                        <p:tgtEl>
                                          <p:spTgt spid="6">
                                            <p:txEl>
                                              <p:pRg st="4" end="4"/>
                                            </p:txEl>
                                          </p:spTgt>
                                        </p:tgtEl>
                                        <p:attrNameLst>
                                          <p:attrName>ppt_y</p:attrName>
                                        </p:attrNameLst>
                                      </p:cBhvr>
                                    </p:anim>
                                    <p:animRot by="-480000">
                                      <p:cBhvr>
                                        <p:cTn id="21" dur="75" autoRev="1" fill="hold">
                                          <p:stCondLst>
                                            <p:cond delay="0"/>
                                          </p:stCondLst>
                                        </p:cTn>
                                        <p:tgtEl>
                                          <p:spTgt spid="6">
                                            <p:txEl>
                                              <p:pRg st="4" end="4"/>
                                            </p:txEl>
                                          </p:spTgt>
                                        </p:tgtEl>
                                        <p:attrNameLst>
                                          <p:attrName>r</p:attrName>
                                        </p:attrNameLst>
                                      </p:cBhvr>
                                    </p:animRot>
                                  </p:childTnLst>
                                </p:cTn>
                              </p:par>
                            </p:childTnLst>
                          </p:cTn>
                        </p:par>
                        <p:par>
                          <p:cTn id="22" fill="hold">
                            <p:stCondLst>
                              <p:cond delay="495"/>
                            </p:stCondLst>
                            <p:childTnLst>
                              <p:par>
                                <p:cTn id="23" presetID="36" presetClass="emph" presetSubtype="0" fill="hold" nodeType="afterEffect">
                                  <p:stCondLst>
                                    <p:cond delay="0"/>
                                  </p:stCondLst>
                                  <p:iterate type="lt">
                                    <p:tmPct val="10000"/>
                                  </p:iterate>
                                  <p:childTnLst>
                                    <p:animScale>
                                      <p:cBhvr>
                                        <p:cTn id="24" dur="75" autoRev="1" fill="hold">
                                          <p:stCondLst>
                                            <p:cond delay="0"/>
                                          </p:stCondLst>
                                        </p:cTn>
                                        <p:tgtEl>
                                          <p:spTgt spid="6">
                                            <p:txEl>
                                              <p:pRg st="6" end="6"/>
                                            </p:txEl>
                                          </p:spTgt>
                                        </p:tgtEl>
                                      </p:cBhvr>
                                      <p:to x="80000" y="100000"/>
                                    </p:animScale>
                                    <p:anim by="(#ppt_w*0.10)" calcmode="lin" valueType="num">
                                      <p:cBhvr>
                                        <p:cTn id="25" dur="75" autoRev="1" fill="hold">
                                          <p:stCondLst>
                                            <p:cond delay="0"/>
                                          </p:stCondLst>
                                        </p:cTn>
                                        <p:tgtEl>
                                          <p:spTgt spid="6">
                                            <p:txEl>
                                              <p:pRg st="6" end="6"/>
                                            </p:txEl>
                                          </p:spTgt>
                                        </p:tgtEl>
                                        <p:attrNameLst>
                                          <p:attrName>ppt_x</p:attrName>
                                        </p:attrNameLst>
                                      </p:cBhvr>
                                    </p:anim>
                                    <p:anim by="(-#ppt_w*0.10)" calcmode="lin" valueType="num">
                                      <p:cBhvr>
                                        <p:cTn id="26" dur="75" autoRev="1" fill="hold">
                                          <p:stCondLst>
                                            <p:cond delay="0"/>
                                          </p:stCondLst>
                                        </p:cTn>
                                        <p:tgtEl>
                                          <p:spTgt spid="6">
                                            <p:txEl>
                                              <p:pRg st="6" end="6"/>
                                            </p:txEl>
                                          </p:spTgt>
                                        </p:tgtEl>
                                        <p:attrNameLst>
                                          <p:attrName>ppt_y</p:attrName>
                                        </p:attrNameLst>
                                      </p:cBhvr>
                                    </p:anim>
                                    <p:animRot by="-480000">
                                      <p:cBhvr>
                                        <p:cTn id="27" dur="75" autoRev="1" fill="hold">
                                          <p:stCondLst>
                                            <p:cond delay="0"/>
                                          </p:stCondLst>
                                        </p:cTn>
                                        <p:tgtEl>
                                          <p:spTgt spid="6">
                                            <p:txEl>
                                              <p:pRg st="6" end="6"/>
                                            </p:txEl>
                                          </p:spTgt>
                                        </p:tgtEl>
                                        <p:attrNameLst>
                                          <p:attrName>r</p:attrName>
                                        </p:attrNameLst>
                                      </p:cBhvr>
                                    </p:animRot>
                                  </p:childTnLst>
                                </p:cTn>
                              </p:par>
                            </p:childTnLst>
                          </p:cTn>
                        </p:par>
                        <p:par>
                          <p:cTn id="28" fill="hold">
                            <p:stCondLst>
                              <p:cond delay="765"/>
                            </p:stCondLst>
                            <p:childTnLst>
                              <p:par>
                                <p:cTn id="29" presetID="36" presetClass="emph" presetSubtype="0" fill="hold" nodeType="afterEffect">
                                  <p:stCondLst>
                                    <p:cond delay="0"/>
                                  </p:stCondLst>
                                  <p:iterate type="lt">
                                    <p:tmPct val="10000"/>
                                  </p:iterate>
                                  <p:childTnLst>
                                    <p:animScale>
                                      <p:cBhvr>
                                        <p:cTn id="30" dur="75" autoRev="1" fill="hold">
                                          <p:stCondLst>
                                            <p:cond delay="0"/>
                                          </p:stCondLst>
                                        </p:cTn>
                                        <p:tgtEl>
                                          <p:spTgt spid="6">
                                            <p:txEl>
                                              <p:pRg st="8" end="8"/>
                                            </p:txEl>
                                          </p:spTgt>
                                        </p:tgtEl>
                                      </p:cBhvr>
                                      <p:to x="80000" y="100000"/>
                                    </p:animScale>
                                    <p:anim by="(#ppt_w*0.10)" calcmode="lin" valueType="num">
                                      <p:cBhvr>
                                        <p:cTn id="31" dur="75" autoRev="1" fill="hold">
                                          <p:stCondLst>
                                            <p:cond delay="0"/>
                                          </p:stCondLst>
                                        </p:cTn>
                                        <p:tgtEl>
                                          <p:spTgt spid="6">
                                            <p:txEl>
                                              <p:pRg st="8" end="8"/>
                                            </p:txEl>
                                          </p:spTgt>
                                        </p:tgtEl>
                                        <p:attrNameLst>
                                          <p:attrName>ppt_x</p:attrName>
                                        </p:attrNameLst>
                                      </p:cBhvr>
                                    </p:anim>
                                    <p:anim by="(-#ppt_w*0.10)" calcmode="lin" valueType="num">
                                      <p:cBhvr>
                                        <p:cTn id="32" dur="75" autoRev="1" fill="hold">
                                          <p:stCondLst>
                                            <p:cond delay="0"/>
                                          </p:stCondLst>
                                        </p:cTn>
                                        <p:tgtEl>
                                          <p:spTgt spid="6">
                                            <p:txEl>
                                              <p:pRg st="8" end="8"/>
                                            </p:txEl>
                                          </p:spTgt>
                                        </p:tgtEl>
                                        <p:attrNameLst>
                                          <p:attrName>ppt_y</p:attrName>
                                        </p:attrNameLst>
                                      </p:cBhvr>
                                    </p:anim>
                                    <p:animRot by="-480000">
                                      <p:cBhvr>
                                        <p:cTn id="33" dur="75" autoRev="1" fill="hold">
                                          <p:stCondLst>
                                            <p:cond delay="0"/>
                                          </p:stCondLst>
                                        </p:cTn>
                                        <p:tgtEl>
                                          <p:spTgt spid="6">
                                            <p:txEl>
                                              <p:pRg st="8" end="8"/>
                                            </p:txEl>
                                          </p:spTgt>
                                        </p:tgtEl>
                                        <p:attrNameLst>
                                          <p:attrName>r</p:attrName>
                                        </p:attrNameLst>
                                      </p:cBhvr>
                                    </p:animRot>
                                  </p:childTnLst>
                                </p:cTn>
                              </p:par>
                            </p:childTnLst>
                          </p:cTn>
                        </p:par>
                        <p:par>
                          <p:cTn id="34" fill="hold">
                            <p:stCondLst>
                              <p:cond delay="1005"/>
                            </p:stCondLst>
                            <p:childTnLst>
                              <p:par>
                                <p:cTn id="35" presetID="36" presetClass="emph" presetSubtype="0" fill="hold" nodeType="afterEffect">
                                  <p:stCondLst>
                                    <p:cond delay="0"/>
                                  </p:stCondLst>
                                  <p:iterate type="lt">
                                    <p:tmPct val="10000"/>
                                  </p:iterate>
                                  <p:childTnLst>
                                    <p:animScale>
                                      <p:cBhvr>
                                        <p:cTn id="36" dur="75" autoRev="1" fill="hold">
                                          <p:stCondLst>
                                            <p:cond delay="0"/>
                                          </p:stCondLst>
                                        </p:cTn>
                                        <p:tgtEl>
                                          <p:spTgt spid="6">
                                            <p:txEl>
                                              <p:pRg st="10" end="10"/>
                                            </p:txEl>
                                          </p:spTgt>
                                        </p:tgtEl>
                                      </p:cBhvr>
                                      <p:to x="80000" y="100000"/>
                                    </p:animScale>
                                    <p:anim by="(#ppt_w*0.10)" calcmode="lin" valueType="num">
                                      <p:cBhvr>
                                        <p:cTn id="37" dur="75" autoRev="1" fill="hold">
                                          <p:stCondLst>
                                            <p:cond delay="0"/>
                                          </p:stCondLst>
                                        </p:cTn>
                                        <p:tgtEl>
                                          <p:spTgt spid="6">
                                            <p:txEl>
                                              <p:pRg st="10" end="10"/>
                                            </p:txEl>
                                          </p:spTgt>
                                        </p:tgtEl>
                                        <p:attrNameLst>
                                          <p:attrName>ppt_x</p:attrName>
                                        </p:attrNameLst>
                                      </p:cBhvr>
                                    </p:anim>
                                    <p:anim by="(-#ppt_w*0.10)" calcmode="lin" valueType="num">
                                      <p:cBhvr>
                                        <p:cTn id="38" dur="75" autoRev="1" fill="hold">
                                          <p:stCondLst>
                                            <p:cond delay="0"/>
                                          </p:stCondLst>
                                        </p:cTn>
                                        <p:tgtEl>
                                          <p:spTgt spid="6">
                                            <p:txEl>
                                              <p:pRg st="10" end="10"/>
                                            </p:txEl>
                                          </p:spTgt>
                                        </p:tgtEl>
                                        <p:attrNameLst>
                                          <p:attrName>ppt_y</p:attrName>
                                        </p:attrNameLst>
                                      </p:cBhvr>
                                    </p:anim>
                                    <p:animRot by="-480000">
                                      <p:cBhvr>
                                        <p:cTn id="39" dur="75" autoRev="1" fill="hold">
                                          <p:stCondLst>
                                            <p:cond delay="0"/>
                                          </p:stCondLst>
                                        </p:cTn>
                                        <p:tgtEl>
                                          <p:spTgt spid="6">
                                            <p:txEl>
                                              <p:pRg st="10" end="10"/>
                                            </p:txEl>
                                          </p:spTgt>
                                        </p:tgtEl>
                                        <p:attrNameLst>
                                          <p:attrName>r</p:attrName>
                                        </p:attrNameLst>
                                      </p:cBhvr>
                                    </p:animRot>
                                  </p:childTnLst>
                                </p:cTn>
                              </p:par>
                            </p:childTnLst>
                          </p:cTn>
                        </p:par>
                        <p:par>
                          <p:cTn id="40" fill="hold">
                            <p:stCondLst>
                              <p:cond delay="1185"/>
                            </p:stCondLst>
                            <p:childTnLst>
                              <p:par>
                                <p:cTn id="41" presetID="36" presetClass="emph" presetSubtype="0" fill="hold" nodeType="afterEffect">
                                  <p:stCondLst>
                                    <p:cond delay="0"/>
                                  </p:stCondLst>
                                  <p:iterate type="lt">
                                    <p:tmPct val="10000"/>
                                  </p:iterate>
                                  <p:childTnLst>
                                    <p:animScale>
                                      <p:cBhvr>
                                        <p:cTn id="42" dur="75" autoRev="1" fill="hold">
                                          <p:stCondLst>
                                            <p:cond delay="0"/>
                                          </p:stCondLst>
                                        </p:cTn>
                                        <p:tgtEl>
                                          <p:spTgt spid="6">
                                            <p:txEl>
                                              <p:pRg st="12" end="12"/>
                                            </p:txEl>
                                          </p:spTgt>
                                        </p:tgtEl>
                                      </p:cBhvr>
                                      <p:to x="80000" y="100000"/>
                                    </p:animScale>
                                    <p:anim by="(#ppt_w*0.10)" calcmode="lin" valueType="num">
                                      <p:cBhvr>
                                        <p:cTn id="43" dur="75" autoRev="1" fill="hold">
                                          <p:stCondLst>
                                            <p:cond delay="0"/>
                                          </p:stCondLst>
                                        </p:cTn>
                                        <p:tgtEl>
                                          <p:spTgt spid="6">
                                            <p:txEl>
                                              <p:pRg st="12" end="12"/>
                                            </p:txEl>
                                          </p:spTgt>
                                        </p:tgtEl>
                                        <p:attrNameLst>
                                          <p:attrName>ppt_x</p:attrName>
                                        </p:attrNameLst>
                                      </p:cBhvr>
                                    </p:anim>
                                    <p:anim by="(-#ppt_w*0.10)" calcmode="lin" valueType="num">
                                      <p:cBhvr>
                                        <p:cTn id="44" dur="75" autoRev="1" fill="hold">
                                          <p:stCondLst>
                                            <p:cond delay="0"/>
                                          </p:stCondLst>
                                        </p:cTn>
                                        <p:tgtEl>
                                          <p:spTgt spid="6">
                                            <p:txEl>
                                              <p:pRg st="12" end="12"/>
                                            </p:txEl>
                                          </p:spTgt>
                                        </p:tgtEl>
                                        <p:attrNameLst>
                                          <p:attrName>ppt_y</p:attrName>
                                        </p:attrNameLst>
                                      </p:cBhvr>
                                    </p:anim>
                                    <p:animRot by="-480000">
                                      <p:cBhvr>
                                        <p:cTn id="45" dur="75" autoRev="1" fill="hold">
                                          <p:stCondLst>
                                            <p:cond delay="0"/>
                                          </p:stCondLst>
                                        </p:cTn>
                                        <p:tgtEl>
                                          <p:spTgt spid="6">
                                            <p:txEl>
                                              <p:pRg st="12" end="12"/>
                                            </p:txEl>
                                          </p:spTgt>
                                        </p:tgtEl>
                                        <p:attrNameLst>
                                          <p:attrName>r</p:attrName>
                                        </p:attrNameLst>
                                      </p:cBhvr>
                                    </p:animRot>
                                  </p:childTnLst>
                                </p:cTn>
                              </p:par>
                            </p:childTnLst>
                          </p:cTn>
                        </p:par>
                        <p:par>
                          <p:cTn id="46" fill="hold">
                            <p:stCondLst>
                              <p:cond delay="1515"/>
                            </p:stCondLst>
                            <p:childTnLst>
                              <p:par>
                                <p:cTn id="47" presetID="36" presetClass="emph" presetSubtype="0" fill="hold" nodeType="afterEffect">
                                  <p:stCondLst>
                                    <p:cond delay="0"/>
                                  </p:stCondLst>
                                  <p:iterate type="lt">
                                    <p:tmPct val="10000"/>
                                  </p:iterate>
                                  <p:childTnLst>
                                    <p:animScale>
                                      <p:cBhvr>
                                        <p:cTn id="48" dur="75" autoRev="1" fill="hold">
                                          <p:stCondLst>
                                            <p:cond delay="0"/>
                                          </p:stCondLst>
                                        </p:cTn>
                                        <p:tgtEl>
                                          <p:spTgt spid="6">
                                            <p:txEl>
                                              <p:pRg st="14" end="14"/>
                                            </p:txEl>
                                          </p:spTgt>
                                        </p:tgtEl>
                                      </p:cBhvr>
                                      <p:to x="80000" y="100000"/>
                                    </p:animScale>
                                    <p:anim by="(#ppt_w*0.10)" calcmode="lin" valueType="num">
                                      <p:cBhvr>
                                        <p:cTn id="49" dur="75" autoRev="1" fill="hold">
                                          <p:stCondLst>
                                            <p:cond delay="0"/>
                                          </p:stCondLst>
                                        </p:cTn>
                                        <p:tgtEl>
                                          <p:spTgt spid="6">
                                            <p:txEl>
                                              <p:pRg st="14" end="14"/>
                                            </p:txEl>
                                          </p:spTgt>
                                        </p:tgtEl>
                                        <p:attrNameLst>
                                          <p:attrName>ppt_x</p:attrName>
                                        </p:attrNameLst>
                                      </p:cBhvr>
                                    </p:anim>
                                    <p:anim by="(-#ppt_w*0.10)" calcmode="lin" valueType="num">
                                      <p:cBhvr>
                                        <p:cTn id="50" dur="75" autoRev="1" fill="hold">
                                          <p:stCondLst>
                                            <p:cond delay="0"/>
                                          </p:stCondLst>
                                        </p:cTn>
                                        <p:tgtEl>
                                          <p:spTgt spid="6">
                                            <p:txEl>
                                              <p:pRg st="14" end="14"/>
                                            </p:txEl>
                                          </p:spTgt>
                                        </p:tgtEl>
                                        <p:attrNameLst>
                                          <p:attrName>ppt_y</p:attrName>
                                        </p:attrNameLst>
                                      </p:cBhvr>
                                    </p:anim>
                                    <p:animRot by="-480000">
                                      <p:cBhvr>
                                        <p:cTn id="51" dur="75" autoRev="1" fill="hold">
                                          <p:stCondLst>
                                            <p:cond delay="0"/>
                                          </p:stCondLst>
                                        </p:cTn>
                                        <p:tgtEl>
                                          <p:spTgt spid="6">
                                            <p:txEl>
                                              <p:pRg st="14" end="14"/>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7034784"/>
          </a:xfrm>
          <a:prstGeom prst="rect">
            <a:avLst/>
          </a:prstGeom>
        </p:spPr>
      </p:pic>
      <p:sp>
        <p:nvSpPr>
          <p:cNvPr id="5" name="Slide Number Placeholder 4"/>
          <p:cNvSpPr>
            <a:spLocks noGrp="1"/>
          </p:cNvSpPr>
          <p:nvPr>
            <p:ph type="sldNum" sz="quarter" idx="12"/>
          </p:nvPr>
        </p:nvSpPr>
        <p:spPr/>
        <p:txBody>
          <a:bodyPr/>
          <a:lstStyle/>
          <a:p>
            <a:fld id="{8C2E478F-E849-4A8C-AF1F-CBCC78A7CBFA}" type="slidenum">
              <a:rPr lang="en-US" smtClean="0"/>
              <a:t>13</a:t>
            </a:fld>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41376"/>
            <a:ext cx="4581108" cy="6858000"/>
          </a:xfrm>
          <a:prstGeom prst="rect">
            <a:avLst/>
          </a:prstGeom>
        </p:spPr>
      </p:pic>
      <p:sp>
        <p:nvSpPr>
          <p:cNvPr id="8" name="TextBox 7"/>
          <p:cNvSpPr txBox="1"/>
          <p:nvPr/>
        </p:nvSpPr>
        <p:spPr>
          <a:xfrm>
            <a:off x="3929768" y="353647"/>
            <a:ext cx="6513322" cy="1200329"/>
          </a:xfrm>
          <a:prstGeom prst="rect">
            <a:avLst/>
          </a:prstGeom>
          <a:noFill/>
        </p:spPr>
        <p:txBody>
          <a:bodyPr wrap="none" rtlCol="0">
            <a:spAutoFit/>
          </a:bodyPr>
          <a:lstStyle/>
          <a:p>
            <a:r>
              <a:rPr lang="en-US" sz="3600" b="1" dirty="0" smtClean="0">
                <a:solidFill>
                  <a:schemeClr val="bg1"/>
                </a:solidFill>
                <a:latin typeface="Agency FB" panose="020B0503020202020204" pitchFamily="34" charset="0"/>
              </a:rPr>
              <a:t>Most Basically, it’s something that rolls..</a:t>
            </a:r>
          </a:p>
          <a:p>
            <a:endParaRPr lang="en-US" sz="3600" b="1" dirty="0">
              <a:latin typeface="Agency FB" panose="020B0503020202020204" pitchFamily="34" charset="0"/>
            </a:endParaRPr>
          </a:p>
        </p:txBody>
      </p:sp>
      <p:sp>
        <p:nvSpPr>
          <p:cNvPr id="10" name="TextBox 9"/>
          <p:cNvSpPr txBox="1"/>
          <p:nvPr/>
        </p:nvSpPr>
        <p:spPr>
          <a:xfrm>
            <a:off x="3674285" y="1577260"/>
            <a:ext cx="2651688" cy="461665"/>
          </a:xfrm>
          <a:prstGeom prst="rect">
            <a:avLst/>
          </a:prstGeom>
          <a:noFill/>
        </p:spPr>
        <p:txBody>
          <a:bodyPr wrap="none" rtlCol="0">
            <a:spAutoFit/>
          </a:bodyPr>
          <a:lstStyle/>
          <a:p>
            <a:r>
              <a:rPr lang="en-US" sz="2400" b="1" dirty="0" smtClean="0">
                <a:solidFill>
                  <a:schemeClr val="bg1"/>
                </a:solidFill>
              </a:rPr>
              <a:t>RESEMBLES BB-8</a:t>
            </a:r>
            <a:endParaRPr lang="en-US" sz="2400" b="1" dirty="0">
              <a:solidFill>
                <a:schemeClr val="bg1"/>
              </a:solidFill>
            </a:endParaRPr>
          </a:p>
        </p:txBody>
      </p:sp>
      <p:sp>
        <p:nvSpPr>
          <p:cNvPr id="12" name="TextBox 11"/>
          <p:cNvSpPr txBox="1"/>
          <p:nvPr/>
        </p:nvSpPr>
        <p:spPr>
          <a:xfrm>
            <a:off x="3978152" y="2326253"/>
            <a:ext cx="5141857" cy="461665"/>
          </a:xfrm>
          <a:prstGeom prst="rect">
            <a:avLst/>
          </a:prstGeom>
          <a:noFill/>
        </p:spPr>
        <p:txBody>
          <a:bodyPr wrap="none" rtlCol="0">
            <a:spAutoFit/>
          </a:bodyPr>
          <a:lstStyle/>
          <a:p>
            <a:r>
              <a:rPr lang="en-US" sz="2400" b="1" dirty="0" smtClean="0">
                <a:solidFill>
                  <a:schemeClr val="bg1"/>
                </a:solidFill>
              </a:rPr>
              <a:t>SINGLE </a:t>
            </a:r>
            <a:r>
              <a:rPr lang="en-US" sz="2400" b="1" dirty="0" smtClean="0">
                <a:solidFill>
                  <a:schemeClr val="bg1"/>
                </a:solidFill>
              </a:rPr>
              <a:t>KEYED DOMOTIC SYSTEM </a:t>
            </a:r>
            <a:endParaRPr lang="en-US" sz="2400" b="1" dirty="0">
              <a:solidFill>
                <a:schemeClr val="bg1"/>
              </a:solidFill>
            </a:endParaRPr>
          </a:p>
        </p:txBody>
      </p:sp>
      <p:sp>
        <p:nvSpPr>
          <p:cNvPr id="13" name="TextBox 12"/>
          <p:cNvSpPr txBox="1"/>
          <p:nvPr/>
        </p:nvSpPr>
        <p:spPr>
          <a:xfrm>
            <a:off x="4387717" y="3075246"/>
            <a:ext cx="3208892" cy="461665"/>
          </a:xfrm>
          <a:prstGeom prst="rect">
            <a:avLst/>
          </a:prstGeom>
          <a:noFill/>
        </p:spPr>
        <p:txBody>
          <a:bodyPr wrap="none" rtlCol="0">
            <a:spAutoFit/>
          </a:bodyPr>
          <a:lstStyle/>
          <a:p>
            <a:r>
              <a:rPr lang="en-US" sz="2400" b="1" dirty="0" smtClean="0">
                <a:solidFill>
                  <a:schemeClr val="bg1"/>
                </a:solidFill>
              </a:rPr>
              <a:t>APPLICATION OF </a:t>
            </a:r>
            <a:r>
              <a:rPr lang="en-US" sz="2400" b="1" dirty="0" err="1" smtClean="0">
                <a:solidFill>
                  <a:schemeClr val="bg1"/>
                </a:solidFill>
              </a:rPr>
              <a:t>IoT</a:t>
            </a:r>
            <a:endParaRPr lang="en-US" sz="2400" b="1" dirty="0">
              <a:solidFill>
                <a:schemeClr val="bg1"/>
              </a:solidFill>
            </a:endParaRPr>
          </a:p>
        </p:txBody>
      </p:sp>
      <p:sp>
        <p:nvSpPr>
          <p:cNvPr id="14" name="TextBox 13"/>
          <p:cNvSpPr txBox="1"/>
          <p:nvPr/>
        </p:nvSpPr>
        <p:spPr>
          <a:xfrm>
            <a:off x="4560526" y="3818042"/>
            <a:ext cx="6006516" cy="461665"/>
          </a:xfrm>
          <a:prstGeom prst="rect">
            <a:avLst/>
          </a:prstGeom>
          <a:noFill/>
        </p:spPr>
        <p:txBody>
          <a:bodyPr wrap="none" rtlCol="0">
            <a:spAutoFit/>
          </a:bodyPr>
          <a:lstStyle/>
          <a:p>
            <a:r>
              <a:rPr lang="en-US" sz="2400" b="1" dirty="0" smtClean="0">
                <a:solidFill>
                  <a:schemeClr val="bg1"/>
                </a:solidFill>
              </a:rPr>
              <a:t>ASSET FOR THE FUTURE SMART HOMES</a:t>
            </a:r>
            <a:endParaRPr lang="en-US" sz="2400" b="1" dirty="0">
              <a:solidFill>
                <a:schemeClr val="bg1"/>
              </a:solidFill>
            </a:endParaRPr>
          </a:p>
        </p:txBody>
      </p:sp>
      <p:sp>
        <p:nvSpPr>
          <p:cNvPr id="15" name="TextBox 14"/>
          <p:cNvSpPr txBox="1"/>
          <p:nvPr/>
        </p:nvSpPr>
        <p:spPr>
          <a:xfrm>
            <a:off x="4508510" y="4619330"/>
            <a:ext cx="6411692" cy="461665"/>
          </a:xfrm>
          <a:prstGeom prst="rect">
            <a:avLst/>
          </a:prstGeom>
          <a:noFill/>
        </p:spPr>
        <p:txBody>
          <a:bodyPr wrap="none" rtlCol="0">
            <a:spAutoFit/>
          </a:bodyPr>
          <a:lstStyle/>
          <a:p>
            <a:r>
              <a:rPr lang="en-US" sz="2400" b="1" dirty="0" smtClean="0">
                <a:solidFill>
                  <a:schemeClr val="bg1"/>
                </a:solidFill>
              </a:rPr>
              <a:t>PROGRAMMABLE MULTIPURPOSE SYSTEM</a:t>
            </a:r>
            <a:endParaRPr lang="en-US" sz="2400" b="1" dirty="0">
              <a:solidFill>
                <a:schemeClr val="bg1"/>
              </a:solidFill>
            </a:endParaRPr>
          </a:p>
        </p:txBody>
      </p:sp>
      <p:sp>
        <p:nvSpPr>
          <p:cNvPr id="16" name="TextBox 15"/>
          <p:cNvSpPr txBox="1"/>
          <p:nvPr/>
        </p:nvSpPr>
        <p:spPr>
          <a:xfrm>
            <a:off x="4071937" y="5481200"/>
            <a:ext cx="5846922" cy="461665"/>
          </a:xfrm>
          <a:prstGeom prst="rect">
            <a:avLst/>
          </a:prstGeom>
          <a:noFill/>
        </p:spPr>
        <p:txBody>
          <a:bodyPr wrap="none" rtlCol="0">
            <a:spAutoFit/>
          </a:bodyPr>
          <a:lstStyle/>
          <a:p>
            <a:r>
              <a:rPr lang="en-US" sz="2400" b="1" dirty="0" smtClean="0">
                <a:solidFill>
                  <a:schemeClr val="bg1"/>
                </a:solidFill>
              </a:rPr>
              <a:t>ACCESSABILITY AND CONNECTABILITY</a:t>
            </a:r>
            <a:endParaRPr lang="en-US" sz="2400" b="1" dirty="0">
              <a:solidFill>
                <a:schemeClr val="bg1"/>
              </a:solidFill>
            </a:endParaRPr>
          </a:p>
        </p:txBody>
      </p:sp>
      <p:sp>
        <p:nvSpPr>
          <p:cNvPr id="17" name="TextBox 16"/>
          <p:cNvSpPr txBox="1"/>
          <p:nvPr/>
        </p:nvSpPr>
        <p:spPr>
          <a:xfrm>
            <a:off x="3197755" y="6230193"/>
            <a:ext cx="3797643" cy="461665"/>
          </a:xfrm>
          <a:prstGeom prst="rect">
            <a:avLst/>
          </a:prstGeom>
          <a:noFill/>
        </p:spPr>
        <p:txBody>
          <a:bodyPr wrap="none" rtlCol="0">
            <a:spAutoFit/>
          </a:bodyPr>
          <a:lstStyle/>
          <a:p>
            <a:r>
              <a:rPr lang="en-US" sz="2400" b="1" dirty="0" smtClean="0">
                <a:solidFill>
                  <a:schemeClr val="bg1"/>
                </a:solidFill>
              </a:rPr>
              <a:t>DEIGNED TO BE PERFECT</a:t>
            </a:r>
            <a:endParaRPr lang="en-US" sz="2400" b="1" dirty="0">
              <a:solidFill>
                <a:schemeClr val="bg1"/>
              </a:solidFill>
            </a:endParaRPr>
          </a:p>
        </p:txBody>
      </p:sp>
      <p:sp>
        <p:nvSpPr>
          <p:cNvPr id="2" name="Footer Placeholder 1"/>
          <p:cNvSpPr>
            <a:spLocks noGrp="1"/>
          </p:cNvSpPr>
          <p:nvPr>
            <p:ph type="ftr" sz="quarter" idx="11"/>
          </p:nvPr>
        </p:nvSpPr>
        <p:spPr/>
        <p:txBody>
          <a:bodyPr/>
          <a:lstStyle/>
          <a:p>
            <a:r>
              <a:rPr lang="en-US" smtClean="0"/>
              <a:t>JOY 1.0</a:t>
            </a:r>
            <a:endParaRPr lang="en-US" dirty="0"/>
          </a:p>
        </p:txBody>
      </p:sp>
    </p:spTree>
    <p:extLst>
      <p:ext uri="{BB962C8B-B14F-4D97-AF65-F5344CB8AC3E}">
        <p14:creationId xmlns:p14="http://schemas.microsoft.com/office/powerpoint/2010/main" val="3386627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3" grpId="0"/>
      <p:bldP spid="14" grpId="0"/>
      <p:bldP spid="15" grpId="0"/>
      <p:bldP spid="16" grpId="0"/>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8C2E478F-E849-4A8C-AF1F-CBCC78A7CBFA}" type="slidenum">
              <a:rPr lang="en-US" smtClean="0"/>
              <a:t>14</a:t>
            </a:fld>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39767"/>
            <a:ext cx="4770120" cy="4573354"/>
          </a:xfrm>
          <a:prstGeom prst="rect">
            <a:avLst/>
          </a:prstGeom>
        </p:spPr>
      </p:pic>
      <p:sp>
        <p:nvSpPr>
          <p:cNvPr id="8" name="TextBox 7"/>
          <p:cNvSpPr txBox="1"/>
          <p:nvPr/>
        </p:nvSpPr>
        <p:spPr>
          <a:xfrm>
            <a:off x="5401056" y="890016"/>
            <a:ext cx="6177344" cy="3970318"/>
          </a:xfrm>
          <a:prstGeom prst="rect">
            <a:avLst/>
          </a:prstGeom>
          <a:noFill/>
        </p:spPr>
        <p:txBody>
          <a:bodyPr wrap="square" rtlCol="0">
            <a:spAutoFit/>
          </a:bodyPr>
          <a:lstStyle/>
          <a:p>
            <a:r>
              <a:rPr lang="en-US" sz="3600" b="1" dirty="0">
                <a:latin typeface="Agency FB" panose="020B0503020202020204" pitchFamily="34" charset="0"/>
              </a:rPr>
              <a:t>The Internet of things (</a:t>
            </a:r>
            <a:r>
              <a:rPr lang="en-US" sz="3600" b="1" dirty="0" err="1">
                <a:latin typeface="Agency FB" panose="020B0503020202020204" pitchFamily="34" charset="0"/>
              </a:rPr>
              <a:t>IoT</a:t>
            </a:r>
            <a:r>
              <a:rPr lang="en-US" sz="3600" b="1" dirty="0">
                <a:latin typeface="Agency FB" panose="020B0503020202020204" pitchFamily="34" charset="0"/>
              </a:rPr>
              <a:t>) is the network of physical devices, vehicles, home appliances, and other items embedded with electronics, software, sensors, actuators, and connectivity which enables these things to connect, collect and exchange data.</a:t>
            </a:r>
          </a:p>
        </p:txBody>
      </p:sp>
      <p:sp>
        <p:nvSpPr>
          <p:cNvPr id="2" name="Footer Placeholder 1"/>
          <p:cNvSpPr>
            <a:spLocks noGrp="1"/>
          </p:cNvSpPr>
          <p:nvPr>
            <p:ph type="ftr" sz="quarter" idx="11"/>
          </p:nvPr>
        </p:nvSpPr>
        <p:spPr/>
        <p:txBody>
          <a:bodyPr/>
          <a:lstStyle/>
          <a:p>
            <a:r>
              <a:rPr lang="en-US" smtClean="0"/>
              <a:t>JOY 1.0</a:t>
            </a:r>
            <a:endParaRPr lang="en-US" dirty="0"/>
          </a:p>
        </p:txBody>
      </p:sp>
    </p:spTree>
    <p:extLst>
      <p:ext uri="{BB962C8B-B14F-4D97-AF65-F5344CB8AC3E}">
        <p14:creationId xmlns:p14="http://schemas.microsoft.com/office/powerpoint/2010/main" val="426804930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61267"/>
            <a:ext cx="6400800" cy="6653933"/>
          </a:xfrm>
          <a:prstGeom prst="rect">
            <a:avLst/>
          </a:prstGeom>
        </p:spPr>
      </p:pic>
      <p:sp>
        <p:nvSpPr>
          <p:cNvPr id="5" name="Slide Number Placeholder 4"/>
          <p:cNvSpPr>
            <a:spLocks noGrp="1"/>
          </p:cNvSpPr>
          <p:nvPr>
            <p:ph type="sldNum" sz="quarter" idx="12"/>
          </p:nvPr>
        </p:nvSpPr>
        <p:spPr/>
        <p:txBody>
          <a:bodyPr/>
          <a:lstStyle/>
          <a:p>
            <a:fld id="{8C2E478F-E849-4A8C-AF1F-CBCC78A7CBFA}" type="slidenum">
              <a:rPr lang="en-US" smtClean="0"/>
              <a:t>15</a:t>
            </a:fld>
            <a:endParaRPr lang="en-US" dirty="0"/>
          </a:p>
        </p:txBody>
      </p:sp>
      <p:sp>
        <p:nvSpPr>
          <p:cNvPr id="8" name="TextBox 7"/>
          <p:cNvSpPr txBox="1"/>
          <p:nvPr/>
        </p:nvSpPr>
        <p:spPr>
          <a:xfrm>
            <a:off x="5366990" y="1348800"/>
            <a:ext cx="6408992" cy="5262979"/>
          </a:xfrm>
          <a:prstGeom prst="rect">
            <a:avLst/>
          </a:prstGeom>
          <a:noFill/>
        </p:spPr>
        <p:txBody>
          <a:bodyPr wrap="square" rtlCol="0">
            <a:spAutoFit/>
          </a:bodyPr>
          <a:lstStyle/>
          <a:p>
            <a:r>
              <a:rPr lang="en-US" sz="2800" b="1" dirty="0" smtClean="0"/>
              <a:t>BB-8 </a:t>
            </a:r>
            <a:r>
              <a:rPr lang="en-US" sz="2800" b="1" dirty="0"/>
              <a:t>is an astromech droid that appears on Star Wars Episode VII - The Force Awakens</a:t>
            </a:r>
            <a:r>
              <a:rPr lang="en-US" sz="2800" b="1" dirty="0" smtClean="0"/>
              <a:t>.</a:t>
            </a:r>
          </a:p>
          <a:p>
            <a:endParaRPr lang="en-US" sz="2800" b="1" dirty="0" smtClean="0"/>
          </a:p>
          <a:p>
            <a:r>
              <a:rPr lang="en-US" sz="2800" b="1" dirty="0" smtClean="0"/>
              <a:t>It </a:t>
            </a:r>
            <a:r>
              <a:rPr lang="en-US" sz="2800" b="1" dirty="0"/>
              <a:t>has a ball shaped body and a domed head that resembles that of the R2 series droids, whose most popular unit is R2-D2</a:t>
            </a:r>
            <a:r>
              <a:rPr lang="en-US" sz="2800" b="1" dirty="0" smtClean="0"/>
              <a:t>.</a:t>
            </a:r>
          </a:p>
          <a:p>
            <a:endParaRPr lang="en-US" sz="2800" b="1" dirty="0"/>
          </a:p>
          <a:p>
            <a:r>
              <a:rPr lang="en-US" sz="2800" b="1" dirty="0"/>
              <a:t> BB-8's body rolls independently from the head, which always stays near the vertical axis of the droid.</a:t>
            </a:r>
          </a:p>
        </p:txBody>
      </p:sp>
      <p:sp>
        <p:nvSpPr>
          <p:cNvPr id="2" name="Rectangle 1"/>
          <p:cNvSpPr/>
          <p:nvPr/>
        </p:nvSpPr>
        <p:spPr>
          <a:xfrm>
            <a:off x="2504768" y="19162"/>
            <a:ext cx="6752169"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smtClean="0">
                <a:ln/>
                <a:solidFill>
                  <a:schemeClr val="accent4"/>
                </a:solidFill>
                <a:effectLst/>
              </a:rPr>
              <a:t>Design Coincidence </a:t>
            </a:r>
            <a:endParaRPr lang="en-US" sz="5400" b="1" cap="none" spc="0" dirty="0">
              <a:ln/>
              <a:solidFill>
                <a:schemeClr val="accent4"/>
              </a:solidFill>
              <a:effectLst/>
            </a:endParaRPr>
          </a:p>
        </p:txBody>
      </p:sp>
      <p:sp>
        <p:nvSpPr>
          <p:cNvPr id="3" name="Footer Placeholder 2"/>
          <p:cNvSpPr>
            <a:spLocks noGrp="1"/>
          </p:cNvSpPr>
          <p:nvPr>
            <p:ph type="ftr" sz="quarter" idx="11"/>
          </p:nvPr>
        </p:nvSpPr>
        <p:spPr/>
        <p:txBody>
          <a:bodyPr/>
          <a:lstStyle/>
          <a:p>
            <a:r>
              <a:rPr lang="en-US" smtClean="0"/>
              <a:t>JOY 1.0</a:t>
            </a:r>
            <a:endParaRPr lang="en-US" dirty="0"/>
          </a:p>
        </p:txBody>
      </p:sp>
    </p:spTree>
    <p:extLst>
      <p:ext uri="{BB962C8B-B14F-4D97-AF65-F5344CB8AC3E}">
        <p14:creationId xmlns:p14="http://schemas.microsoft.com/office/powerpoint/2010/main" val="41187153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descr="Accent block">
            <a:extLst>
              <a:ext uri="{FF2B5EF4-FFF2-40B4-BE49-F238E27FC236}">
                <a16:creationId xmlns="" xmlns:a16="http://schemas.microsoft.com/office/drawing/2014/main" id="{D59D4F5E-0D68-46FB-B499-329ED58DA289}"/>
              </a:ext>
              <a:ext uri="{C183D7F6-B498-43B3-948B-1728B52AA6E4}">
                <adec:decorative xmlns=""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smtClean="0"/>
              <a:t>USER VIEW</a:t>
            </a:r>
            <a:endParaRPr lang="en-US" dirty="0"/>
          </a:p>
        </p:txBody>
      </p:sp>
      <p:sp>
        <p:nvSpPr>
          <p:cNvPr id="10" name="Text Placeholder 9">
            <a:extLst>
              <a:ext uri="{FF2B5EF4-FFF2-40B4-BE49-F238E27FC236}">
                <a16:creationId xmlns="" xmlns:a16="http://schemas.microsoft.com/office/drawing/2014/main" id="{FB2DFED1-D58A-4B73-9945-B3E86779455A}"/>
              </a:ext>
            </a:extLst>
          </p:cNvPr>
          <p:cNvSpPr>
            <a:spLocks noGrp="1"/>
          </p:cNvSpPr>
          <p:nvPr>
            <p:ph type="body" idx="13"/>
          </p:nvPr>
        </p:nvSpPr>
        <p:spPr/>
        <p:txBody>
          <a:bodyPr>
            <a:normAutofit fontScale="92500"/>
          </a:bodyPr>
          <a:lstStyle/>
          <a:p>
            <a:r>
              <a:rPr lang="en-US" dirty="0" smtClean="0"/>
              <a:t>KEEPING AN EYE ON THE ROLLIN’</a:t>
            </a:r>
            <a:endParaRPr lang="en-US" dirty="0"/>
          </a:p>
        </p:txBody>
      </p:sp>
      <p:sp>
        <p:nvSpPr>
          <p:cNvPr id="9" name="Content Placeholder 8">
            <a:extLst>
              <a:ext uri="{FF2B5EF4-FFF2-40B4-BE49-F238E27FC236}">
                <a16:creationId xmlns="" xmlns:a16="http://schemas.microsoft.com/office/drawing/2014/main" id="{256319DF-036A-473B-95D3-C5F6FF849FD4}"/>
              </a:ext>
            </a:extLst>
          </p:cNvPr>
          <p:cNvSpPr>
            <a:spLocks noGrp="1"/>
          </p:cNvSpPr>
          <p:nvPr>
            <p:ph idx="1"/>
          </p:nvPr>
        </p:nvSpPr>
        <p:spPr>
          <a:xfrm>
            <a:off x="5416550" y="2025748"/>
            <a:ext cx="6775450" cy="4807679"/>
          </a:xfrm>
        </p:spPr>
        <p:txBody>
          <a:bodyPr>
            <a:normAutofit/>
          </a:bodyPr>
          <a:lstStyle/>
          <a:p>
            <a:r>
              <a:rPr lang="en-US" dirty="0" smtClean="0"/>
              <a:t>Although fully automated, we can view the processes through our lap or smartphone which </a:t>
            </a:r>
            <a:r>
              <a:rPr lang="en-US" dirty="0" smtClean="0"/>
              <a:t>is</a:t>
            </a:r>
            <a:r>
              <a:rPr lang="en-US" dirty="0" smtClean="0"/>
              <a:t> </a:t>
            </a:r>
            <a:r>
              <a:rPr lang="en-US" dirty="0" smtClean="0"/>
              <a:t>connected to joy via internet.</a:t>
            </a:r>
          </a:p>
          <a:p>
            <a:r>
              <a:rPr lang="en-US" dirty="0" smtClean="0"/>
              <a:t>The middle layer of the sphere has a 360 vision </a:t>
            </a:r>
            <a:r>
              <a:rPr lang="en-US" dirty="0" smtClean="0"/>
              <a:t>camera </a:t>
            </a:r>
            <a:r>
              <a:rPr lang="en-US" dirty="0" smtClean="0"/>
              <a:t>with 90% coverage of stills.</a:t>
            </a:r>
          </a:p>
          <a:p>
            <a:r>
              <a:rPr lang="en-US" dirty="0" smtClean="0"/>
              <a:t>Commands could also be given via this device like : “Clean the floor at 8 AM”, “Switch off the AC at 9PM”, “Make an appointment at the saloon at 5PM” </a:t>
            </a:r>
            <a:r>
              <a:rPr lang="en-US" dirty="0" smtClean="0"/>
              <a:t>etc.</a:t>
            </a:r>
            <a:endParaRPr lang="en-US" dirty="0" smtClean="0"/>
          </a:p>
          <a:p>
            <a:r>
              <a:rPr lang="en-US" dirty="0" smtClean="0"/>
              <a:t>The </a:t>
            </a:r>
            <a:r>
              <a:rPr lang="en-US" dirty="0" smtClean="0"/>
              <a:t>maximum number of devices that can be connected shall be upgraded as time says to.</a:t>
            </a:r>
            <a:endParaRPr lang="en-US" dirty="0"/>
          </a:p>
        </p:txBody>
      </p:sp>
      <p:sp>
        <p:nvSpPr>
          <p:cNvPr id="71" name="Slide Number Placeholder 70">
            <a:extLst>
              <a:ext uri="{FF2B5EF4-FFF2-40B4-BE49-F238E27FC236}">
                <a16:creationId xmlns=""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16</a:t>
            </a:fld>
            <a:endParaRPr lang="en-US" dirty="0"/>
          </a:p>
        </p:txBody>
      </p:sp>
    </p:spTree>
    <p:extLst>
      <p:ext uri="{BB962C8B-B14F-4D97-AF65-F5344CB8AC3E}">
        <p14:creationId xmlns:p14="http://schemas.microsoft.com/office/powerpoint/2010/main" val="31799423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p:txBody>
          <a:bodyPr/>
          <a:lstStyle/>
          <a:p>
            <a:fld id="{8C2E478F-E849-4A8C-AF1F-CBCC78A7CBFA}" type="slidenum">
              <a:rPr lang="en-US" smtClean="0"/>
              <a:t>17</a:t>
            </a:fld>
            <a:endParaRPr lang="en-US" dirty="0"/>
          </a:p>
        </p:txBody>
      </p:sp>
      <p:sp>
        <p:nvSpPr>
          <p:cNvPr id="7" name="TextBox 6"/>
          <p:cNvSpPr txBox="1"/>
          <p:nvPr/>
        </p:nvSpPr>
        <p:spPr>
          <a:xfrm>
            <a:off x="2853809" y="0"/>
            <a:ext cx="5827301" cy="769441"/>
          </a:xfrm>
          <a:prstGeom prst="rect">
            <a:avLst/>
          </a:prstGeom>
          <a:noFill/>
        </p:spPr>
        <p:txBody>
          <a:bodyPr wrap="none" rtlCol="0">
            <a:spAutoFit/>
          </a:bodyPr>
          <a:lstStyle/>
          <a:p>
            <a:r>
              <a:rPr lang="en-US" sz="4400" b="1" dirty="0" smtClean="0">
                <a:solidFill>
                  <a:srgbClr val="FFC000"/>
                </a:solidFill>
              </a:rPr>
              <a:t>VOICE RECOGNITION</a:t>
            </a:r>
            <a:endParaRPr lang="en-US" sz="4400" b="1" dirty="0">
              <a:solidFill>
                <a:srgbClr val="FFC000"/>
              </a:solidFill>
            </a:endParaRPr>
          </a:p>
        </p:txBody>
      </p:sp>
      <p:sp>
        <p:nvSpPr>
          <p:cNvPr id="8" name="TextBox 7"/>
          <p:cNvSpPr txBox="1"/>
          <p:nvPr/>
        </p:nvSpPr>
        <p:spPr>
          <a:xfrm>
            <a:off x="1104570" y="769441"/>
            <a:ext cx="10888647" cy="707886"/>
          </a:xfrm>
          <a:prstGeom prst="rect">
            <a:avLst/>
          </a:prstGeom>
          <a:noFill/>
        </p:spPr>
        <p:txBody>
          <a:bodyPr wrap="square" rtlCol="0">
            <a:spAutoFit/>
          </a:bodyPr>
          <a:lstStyle/>
          <a:p>
            <a:r>
              <a:rPr lang="en-US" sz="2000" dirty="0">
                <a:solidFill>
                  <a:schemeClr val="bg1"/>
                </a:solidFill>
              </a:rPr>
              <a:t>U</a:t>
            </a:r>
            <a:r>
              <a:rPr lang="en-US" sz="2000" dirty="0" smtClean="0">
                <a:solidFill>
                  <a:schemeClr val="bg1"/>
                </a:solidFill>
              </a:rPr>
              <a:t>ses </a:t>
            </a:r>
            <a:r>
              <a:rPr lang="en-US" sz="2000" dirty="0">
                <a:solidFill>
                  <a:schemeClr val="bg1"/>
                </a:solidFill>
              </a:rPr>
              <a:t>a Deep Neural Network (DNN) to convert the acoustic pattern of your voice at each instant into a probability distribution over speech sounds</a:t>
            </a:r>
            <a:endParaRPr lang="en-US" sz="2000" dirty="0">
              <a:solidFill>
                <a:schemeClr val="bg1"/>
              </a:solidFill>
            </a:endParaRPr>
          </a:p>
        </p:txBody>
      </p:sp>
      <p:sp>
        <p:nvSpPr>
          <p:cNvPr id="9" name="TextBox 8"/>
          <p:cNvSpPr txBox="1"/>
          <p:nvPr/>
        </p:nvSpPr>
        <p:spPr>
          <a:xfrm>
            <a:off x="2671195" y="1923602"/>
            <a:ext cx="6009915" cy="646331"/>
          </a:xfrm>
          <a:prstGeom prst="rect">
            <a:avLst/>
          </a:prstGeom>
          <a:noFill/>
        </p:spPr>
        <p:txBody>
          <a:bodyPr wrap="none" rtlCol="0">
            <a:spAutoFit/>
          </a:bodyPr>
          <a:lstStyle/>
          <a:p>
            <a:r>
              <a:rPr lang="en-US" sz="3600" b="1" dirty="0" smtClean="0">
                <a:solidFill>
                  <a:srgbClr val="FFFF00"/>
                </a:solidFill>
              </a:rPr>
              <a:t>COMMAND RECOGNITION</a:t>
            </a:r>
            <a:endParaRPr lang="en-US" sz="3600" b="1" dirty="0">
              <a:solidFill>
                <a:srgbClr val="FFFF00"/>
              </a:solidFill>
            </a:endParaRPr>
          </a:p>
        </p:txBody>
      </p:sp>
      <p:sp>
        <p:nvSpPr>
          <p:cNvPr id="10" name="TextBox 9"/>
          <p:cNvSpPr txBox="1"/>
          <p:nvPr/>
        </p:nvSpPr>
        <p:spPr>
          <a:xfrm>
            <a:off x="1104569" y="2757097"/>
            <a:ext cx="9325780" cy="1015663"/>
          </a:xfrm>
          <a:prstGeom prst="rect">
            <a:avLst/>
          </a:prstGeom>
          <a:noFill/>
        </p:spPr>
        <p:txBody>
          <a:bodyPr wrap="square" rtlCol="0">
            <a:spAutoFit/>
          </a:bodyPr>
          <a:lstStyle/>
          <a:p>
            <a:r>
              <a:rPr lang="en-US" sz="2000" dirty="0">
                <a:solidFill>
                  <a:schemeClr val="bg1"/>
                </a:solidFill>
              </a:rPr>
              <a:t>U</a:t>
            </a:r>
            <a:r>
              <a:rPr lang="en-US" sz="2000" dirty="0" smtClean="0">
                <a:solidFill>
                  <a:schemeClr val="bg1"/>
                </a:solidFill>
              </a:rPr>
              <a:t>ses </a:t>
            </a:r>
            <a:r>
              <a:rPr lang="en-US" sz="2000" dirty="0">
                <a:solidFill>
                  <a:schemeClr val="bg1"/>
                </a:solidFill>
              </a:rPr>
              <a:t>a two-step, scalable, and efficient neural </a:t>
            </a:r>
            <a:r>
              <a:rPr lang="en-US" sz="2000" dirty="0" smtClean="0">
                <a:solidFill>
                  <a:schemeClr val="bg1"/>
                </a:solidFill>
              </a:rPr>
              <a:t>shortlisting-re-ranking </a:t>
            </a:r>
            <a:r>
              <a:rPr lang="en-US" sz="2000" dirty="0">
                <a:solidFill>
                  <a:schemeClr val="bg1"/>
                </a:solidFill>
              </a:rPr>
              <a:t>approach to find the most relevant skill for a given </a:t>
            </a:r>
            <a:r>
              <a:rPr lang="en-US" sz="2000" dirty="0" smtClean="0">
                <a:solidFill>
                  <a:schemeClr val="bg1"/>
                </a:solidFill>
              </a:rPr>
              <a:t>utterance (Just as efficient as Alexa until further researches by our team)</a:t>
            </a:r>
            <a:endParaRPr lang="en-US" sz="2000" dirty="0">
              <a:solidFill>
                <a:schemeClr val="bg1"/>
              </a:solidFill>
            </a:endParaRPr>
          </a:p>
        </p:txBody>
      </p:sp>
    </p:spTree>
    <p:extLst>
      <p:ext uri="{BB962C8B-B14F-4D97-AF65-F5344CB8AC3E}">
        <p14:creationId xmlns:p14="http://schemas.microsoft.com/office/powerpoint/2010/main" val="191257680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753" y="322729"/>
            <a:ext cx="10206318" cy="6723529"/>
          </a:xfrm>
          <a:prstGeom prst="rect">
            <a:avLst/>
          </a:prstGeom>
        </p:spPr>
      </p:pic>
      <p:sp>
        <p:nvSpPr>
          <p:cNvPr id="2" name="Slide Number Placeholder 1"/>
          <p:cNvSpPr>
            <a:spLocks noGrp="1"/>
          </p:cNvSpPr>
          <p:nvPr>
            <p:ph type="sldNum" sz="quarter" idx="4"/>
          </p:nvPr>
        </p:nvSpPr>
        <p:spPr/>
        <p:txBody>
          <a:bodyPr/>
          <a:lstStyle/>
          <a:p>
            <a:fld id="{8C2E478F-E849-4A8C-AF1F-CBCC78A7CBFA}" type="slidenum">
              <a:rPr lang="en-US" smtClean="0"/>
              <a:t>18</a:t>
            </a:fld>
            <a:endParaRPr lang="en-US" dirty="0"/>
          </a:p>
        </p:txBody>
      </p:sp>
    </p:spTree>
    <p:extLst>
      <p:ext uri="{BB962C8B-B14F-4D97-AF65-F5344CB8AC3E}">
        <p14:creationId xmlns:p14="http://schemas.microsoft.com/office/powerpoint/2010/main" val="393717633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p:txBody>
          <a:bodyPr/>
          <a:lstStyle/>
          <a:p>
            <a:fld id="{8C2E478F-E849-4A8C-AF1F-CBCC78A7CBFA}" type="slidenum">
              <a:rPr lang="en-US" smtClean="0"/>
              <a:t>19</a:t>
            </a:fld>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556" y="0"/>
            <a:ext cx="11900443" cy="6858000"/>
          </a:xfrm>
          <a:prstGeom prst="rect">
            <a:avLst/>
          </a:prstGeom>
        </p:spPr>
      </p:pic>
    </p:spTree>
    <p:extLst>
      <p:ext uri="{BB962C8B-B14F-4D97-AF65-F5344CB8AC3E}">
        <p14:creationId xmlns:p14="http://schemas.microsoft.com/office/powerpoint/2010/main" val="41323080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2091" t="3176" r="2558" b="1587"/>
          <a:stretch/>
        </p:blipFill>
        <p:spPr>
          <a:xfrm>
            <a:off x="2682240" y="804672"/>
            <a:ext cx="6096000" cy="4474464"/>
          </a:xfrm>
          <a:prstGeom prst="rect">
            <a:avLst/>
          </a:prstGeom>
        </p:spPr>
      </p:pic>
    </p:spTree>
    <p:extLst>
      <p:ext uri="{BB962C8B-B14F-4D97-AF65-F5344CB8AC3E}">
        <p14:creationId xmlns:p14="http://schemas.microsoft.com/office/powerpoint/2010/main" val="28668615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85534194-745D-4888-BF16-6C09F65EA484}"/>
              </a:ext>
            </a:extLst>
          </p:cNvPr>
          <p:cNvSpPr>
            <a:spLocks noGrp="1"/>
          </p:cNvSpPr>
          <p:nvPr>
            <p:ph type="title"/>
          </p:nvPr>
        </p:nvSpPr>
        <p:spPr/>
        <p:txBody>
          <a:bodyPr anchor="ctr"/>
          <a:lstStyle/>
          <a:p>
            <a:pPr algn="ctr"/>
            <a:r>
              <a:rPr lang="en-US" dirty="0" smtClean="0"/>
              <a:t>PROS AND CONS</a:t>
            </a:r>
            <a:endParaRPr lang="en-US" dirty="0"/>
          </a:p>
        </p:txBody>
      </p:sp>
      <p:sp>
        <p:nvSpPr>
          <p:cNvPr id="4" name="Text Placeholder 3">
            <a:extLst>
              <a:ext uri="{FF2B5EF4-FFF2-40B4-BE49-F238E27FC236}">
                <a16:creationId xmlns="" xmlns:a16="http://schemas.microsoft.com/office/drawing/2014/main" id="{CC409A73-2FDB-4725-9558-77B4ACF929B3}"/>
              </a:ext>
            </a:extLst>
          </p:cNvPr>
          <p:cNvSpPr>
            <a:spLocks noGrp="1"/>
          </p:cNvSpPr>
          <p:nvPr>
            <p:ph type="body" idx="1"/>
          </p:nvPr>
        </p:nvSpPr>
        <p:spPr/>
        <p:txBody>
          <a:bodyPr>
            <a:normAutofit/>
          </a:bodyPr>
          <a:lstStyle/>
          <a:p>
            <a:r>
              <a:rPr lang="en-US" dirty="0" smtClean="0"/>
              <a:t>PROS</a:t>
            </a:r>
            <a:endParaRPr lang="en-US" dirty="0"/>
          </a:p>
        </p:txBody>
      </p:sp>
      <p:sp>
        <p:nvSpPr>
          <p:cNvPr id="5" name="Content Placeholder 4">
            <a:extLst>
              <a:ext uri="{FF2B5EF4-FFF2-40B4-BE49-F238E27FC236}">
                <a16:creationId xmlns="" xmlns:a16="http://schemas.microsoft.com/office/drawing/2014/main" id="{56D0F54D-A602-4D35-8BE1-6B9BE8078989}"/>
              </a:ext>
            </a:extLst>
          </p:cNvPr>
          <p:cNvSpPr>
            <a:spLocks noGrp="1"/>
          </p:cNvSpPr>
          <p:nvPr>
            <p:ph sz="half" idx="2"/>
          </p:nvPr>
        </p:nvSpPr>
        <p:spPr/>
        <p:txBody>
          <a:bodyPr>
            <a:normAutofit/>
          </a:bodyPr>
          <a:lstStyle/>
          <a:p>
            <a:pPr marL="0" indent="0">
              <a:buNone/>
            </a:pPr>
            <a:r>
              <a:rPr lang="en-US" dirty="0" smtClean="0"/>
              <a:t>1.Light weight , compact, easily transportable</a:t>
            </a:r>
          </a:p>
          <a:p>
            <a:pPr marL="0" indent="0">
              <a:buNone/>
            </a:pPr>
            <a:r>
              <a:rPr lang="en-US" dirty="0" smtClean="0"/>
              <a:t>2.Manually Programmable for multipurpose</a:t>
            </a:r>
          </a:p>
          <a:p>
            <a:pPr marL="0" indent="0">
              <a:buNone/>
            </a:pPr>
            <a:r>
              <a:rPr lang="en-US" dirty="0" smtClean="0"/>
              <a:t>3.Runs on android, </a:t>
            </a:r>
            <a:r>
              <a:rPr lang="en-US" dirty="0" err="1" smtClean="0"/>
              <a:t>ios</a:t>
            </a:r>
            <a:r>
              <a:rPr lang="en-US" dirty="0" smtClean="0"/>
              <a:t>, windows platforms</a:t>
            </a:r>
          </a:p>
          <a:p>
            <a:pPr marL="0" indent="0">
              <a:buNone/>
            </a:pPr>
            <a:r>
              <a:rPr lang="en-US" dirty="0" smtClean="0"/>
              <a:t>Whole smart home configuration can be done at this single device</a:t>
            </a:r>
          </a:p>
          <a:p>
            <a:pPr marL="0" indent="0">
              <a:buNone/>
            </a:pPr>
            <a:r>
              <a:rPr lang="en-US" dirty="0" smtClean="0"/>
              <a:t>Secured network.. And the administrator retina/fingerprint recognized program rescheduling</a:t>
            </a:r>
          </a:p>
          <a:p>
            <a:pPr marL="0" indent="0">
              <a:buNone/>
            </a:pPr>
            <a:r>
              <a:rPr lang="en-US" dirty="0" smtClean="0"/>
              <a:t>Doesn’t care about the power source.</a:t>
            </a:r>
            <a:endParaRPr lang="en-US" dirty="0"/>
          </a:p>
        </p:txBody>
      </p:sp>
      <p:sp>
        <p:nvSpPr>
          <p:cNvPr id="6" name="Text Placeholder 5">
            <a:extLst>
              <a:ext uri="{FF2B5EF4-FFF2-40B4-BE49-F238E27FC236}">
                <a16:creationId xmlns="" xmlns:a16="http://schemas.microsoft.com/office/drawing/2014/main" id="{5FBB0776-0624-4A97-8BD3-03CF602288BA}"/>
              </a:ext>
            </a:extLst>
          </p:cNvPr>
          <p:cNvSpPr>
            <a:spLocks noGrp="1"/>
          </p:cNvSpPr>
          <p:nvPr>
            <p:ph type="body" sz="quarter" idx="3"/>
          </p:nvPr>
        </p:nvSpPr>
        <p:spPr/>
        <p:txBody>
          <a:bodyPr>
            <a:normAutofit/>
          </a:bodyPr>
          <a:lstStyle/>
          <a:p>
            <a:r>
              <a:rPr lang="en-US" dirty="0" smtClean="0"/>
              <a:t>CONS</a:t>
            </a:r>
            <a:endParaRPr lang="en-US" dirty="0"/>
          </a:p>
        </p:txBody>
      </p:sp>
      <p:sp>
        <p:nvSpPr>
          <p:cNvPr id="7" name="Content Placeholder 6">
            <a:extLst>
              <a:ext uri="{FF2B5EF4-FFF2-40B4-BE49-F238E27FC236}">
                <a16:creationId xmlns="" xmlns:a16="http://schemas.microsoft.com/office/drawing/2014/main" id="{EFFBC808-1837-4C36-BFF0-135B8C1042A2}"/>
              </a:ext>
            </a:extLst>
          </p:cNvPr>
          <p:cNvSpPr>
            <a:spLocks noGrp="1"/>
          </p:cNvSpPr>
          <p:nvPr>
            <p:ph sz="quarter" idx="4"/>
          </p:nvPr>
        </p:nvSpPr>
        <p:spPr/>
        <p:txBody>
          <a:bodyPr>
            <a:normAutofit/>
          </a:bodyPr>
          <a:lstStyle/>
          <a:p>
            <a:pPr marL="0" indent="0">
              <a:buNone/>
            </a:pPr>
            <a:r>
              <a:rPr lang="en-US" dirty="0" smtClean="0"/>
              <a:t>1.Compact, hence complex in making and fixing</a:t>
            </a:r>
          </a:p>
          <a:p>
            <a:pPr marL="0" indent="0">
              <a:buNone/>
            </a:pPr>
            <a:r>
              <a:rPr lang="en-US" dirty="0" smtClean="0"/>
              <a:t>2. Large number of threads may cause time delays</a:t>
            </a:r>
          </a:p>
          <a:p>
            <a:pPr marL="0" indent="0">
              <a:buNone/>
            </a:pPr>
            <a:r>
              <a:rPr lang="en-US" dirty="0" smtClean="0"/>
              <a:t>3. Updating maybe somewhat long process as it should support different OS</a:t>
            </a:r>
          </a:p>
          <a:p>
            <a:pPr marL="0" indent="0">
              <a:buNone/>
            </a:pPr>
            <a:r>
              <a:rPr lang="en-US" dirty="0" smtClean="0"/>
              <a:t>4. May not roll efficiently on terrains (maybe upgraded)</a:t>
            </a:r>
          </a:p>
          <a:p>
            <a:pPr marL="0" indent="0">
              <a:buNone/>
            </a:pPr>
            <a:r>
              <a:rPr lang="en-US" dirty="0" smtClean="0"/>
              <a:t>5.Need support arms to climb stairs..</a:t>
            </a:r>
            <a:endParaRPr lang="en-US" dirty="0"/>
          </a:p>
        </p:txBody>
      </p:sp>
      <p:sp>
        <p:nvSpPr>
          <p:cNvPr id="8" name="Slide Number Placeholder 7">
            <a:extLst>
              <a:ext uri="{FF2B5EF4-FFF2-40B4-BE49-F238E27FC236}">
                <a16:creationId xmlns="" xmlns:a16="http://schemas.microsoft.com/office/drawing/2014/main" id="{84A4C0E3-E146-49BF-804D-D369F89E8F2A}"/>
              </a:ext>
            </a:extLst>
          </p:cNvPr>
          <p:cNvSpPr>
            <a:spLocks noGrp="1"/>
          </p:cNvSpPr>
          <p:nvPr>
            <p:ph type="sldNum" sz="quarter" idx="12"/>
          </p:nvPr>
        </p:nvSpPr>
        <p:spPr/>
        <p:txBody>
          <a:bodyPr/>
          <a:lstStyle/>
          <a:p>
            <a:fld id="{8C2E478F-E849-4A8C-AF1F-CBCC78A7CBFA}" type="slidenum">
              <a:rPr lang="en-US" smtClean="0"/>
              <a:t>20</a:t>
            </a:fld>
            <a:endParaRPr lang="en-US" dirty="0"/>
          </a:p>
        </p:txBody>
      </p:sp>
      <p:sp>
        <p:nvSpPr>
          <p:cNvPr id="2" name="Footer Placeholder 1"/>
          <p:cNvSpPr>
            <a:spLocks noGrp="1"/>
          </p:cNvSpPr>
          <p:nvPr>
            <p:ph type="ftr" sz="quarter" idx="11"/>
          </p:nvPr>
        </p:nvSpPr>
        <p:spPr/>
        <p:txBody>
          <a:bodyPr/>
          <a:lstStyle/>
          <a:p>
            <a:r>
              <a:rPr lang="en-US" smtClean="0"/>
              <a:t>JOY 1.0</a:t>
            </a:r>
            <a:endParaRPr lang="en-US" dirty="0"/>
          </a:p>
        </p:txBody>
      </p:sp>
    </p:spTree>
    <p:extLst>
      <p:ext uri="{BB962C8B-B14F-4D97-AF65-F5344CB8AC3E}">
        <p14:creationId xmlns:p14="http://schemas.microsoft.com/office/powerpoint/2010/main" val="33682127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571999" y="382137"/>
            <a:ext cx="2249334" cy="707886"/>
          </a:xfrm>
          <a:prstGeom prst="rect">
            <a:avLst/>
          </a:prstGeom>
          <a:noFill/>
        </p:spPr>
        <p:txBody>
          <a:bodyPr wrap="none" rtlCol="0">
            <a:spAutoFit/>
          </a:bodyPr>
          <a:lstStyle/>
          <a:p>
            <a:r>
              <a:rPr lang="en-US" sz="4000" b="1" dirty="0" smtClean="0"/>
              <a:t>PHASE 1</a:t>
            </a:r>
            <a:endParaRPr lang="en-US" sz="4000" b="1" dirty="0"/>
          </a:p>
        </p:txBody>
      </p:sp>
      <p:sp>
        <p:nvSpPr>
          <p:cNvPr id="6" name="TextBox 5"/>
          <p:cNvSpPr txBox="1"/>
          <p:nvPr/>
        </p:nvSpPr>
        <p:spPr>
          <a:xfrm>
            <a:off x="2247227" y="4987835"/>
            <a:ext cx="5578387" cy="369332"/>
          </a:xfrm>
          <a:prstGeom prst="rect">
            <a:avLst/>
          </a:prstGeom>
          <a:noFill/>
        </p:spPr>
        <p:txBody>
          <a:bodyPr wrap="none" rtlCol="0">
            <a:spAutoFit/>
          </a:bodyPr>
          <a:lstStyle/>
          <a:p>
            <a:r>
              <a:rPr lang="en-US" dirty="0" smtClean="0"/>
              <a:t>Just an alternative to other home assistants like Alexa.</a:t>
            </a:r>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9916" y="1823857"/>
            <a:ext cx="5523796" cy="4082478"/>
          </a:xfrm>
          <a:prstGeom prst="rect">
            <a:avLst/>
          </a:prstGeom>
        </p:spPr>
      </p:pic>
      <p:sp>
        <p:nvSpPr>
          <p:cNvPr id="9" name="TextBox 8"/>
          <p:cNvSpPr txBox="1"/>
          <p:nvPr/>
        </p:nvSpPr>
        <p:spPr>
          <a:xfrm>
            <a:off x="1160061" y="5906335"/>
            <a:ext cx="9957791" cy="369332"/>
          </a:xfrm>
          <a:prstGeom prst="rect">
            <a:avLst/>
          </a:prstGeom>
          <a:noFill/>
        </p:spPr>
        <p:txBody>
          <a:bodyPr wrap="none" rtlCol="0">
            <a:spAutoFit/>
          </a:bodyPr>
          <a:lstStyle/>
          <a:p>
            <a:r>
              <a:rPr lang="en-US" dirty="0" smtClean="0"/>
              <a:t>The difference in the mode of operation is how it responds and the way it recognizes commands</a:t>
            </a:r>
            <a:endParaRPr lang="en-US" dirty="0"/>
          </a:p>
        </p:txBody>
      </p:sp>
      <p:sp>
        <p:nvSpPr>
          <p:cNvPr id="10" name="TextBox 9"/>
          <p:cNvSpPr txBox="1"/>
          <p:nvPr/>
        </p:nvSpPr>
        <p:spPr>
          <a:xfrm>
            <a:off x="4571999" y="2092712"/>
            <a:ext cx="928844" cy="369332"/>
          </a:xfrm>
          <a:prstGeom prst="rect">
            <a:avLst/>
          </a:prstGeom>
          <a:noFill/>
        </p:spPr>
        <p:txBody>
          <a:bodyPr wrap="none" rtlCol="0">
            <a:spAutoFit/>
          </a:bodyPr>
          <a:lstStyle/>
          <a:p>
            <a:r>
              <a:rPr lang="en-US" dirty="0" smtClean="0"/>
              <a:t>JOY 1.0</a:t>
            </a:r>
            <a:endParaRPr lang="en-US" dirty="0"/>
          </a:p>
        </p:txBody>
      </p:sp>
    </p:spTree>
    <p:extLst>
      <p:ext uri="{BB962C8B-B14F-4D97-AF65-F5344CB8AC3E}">
        <p14:creationId xmlns:p14="http://schemas.microsoft.com/office/powerpoint/2010/main" val="388182655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678183" y="393558"/>
            <a:ext cx="2489099" cy="707886"/>
          </a:xfrm>
          <a:prstGeom prst="rect">
            <a:avLst/>
          </a:prstGeom>
        </p:spPr>
        <p:txBody>
          <a:bodyPr wrap="square">
            <a:spAutoFit/>
          </a:bodyPr>
          <a:lstStyle/>
          <a:p>
            <a:r>
              <a:rPr lang="en-US" sz="4000" b="1" dirty="0"/>
              <a:t>PHASE </a:t>
            </a:r>
            <a:r>
              <a:rPr lang="en-US" sz="4000" b="1" dirty="0" smtClean="0"/>
              <a:t>2</a:t>
            </a:r>
            <a:endParaRPr lang="en-US" sz="4000" b="1"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009" y="1227044"/>
            <a:ext cx="10741885" cy="5267885"/>
          </a:xfrm>
          <a:prstGeom prst="rect">
            <a:avLst/>
          </a:prstGeom>
        </p:spPr>
      </p:pic>
      <p:sp>
        <p:nvSpPr>
          <p:cNvPr id="8" name="TextBox 7"/>
          <p:cNvSpPr txBox="1"/>
          <p:nvPr/>
        </p:nvSpPr>
        <p:spPr>
          <a:xfrm>
            <a:off x="1389311" y="6389696"/>
            <a:ext cx="7798032" cy="461665"/>
          </a:xfrm>
          <a:prstGeom prst="rect">
            <a:avLst/>
          </a:prstGeom>
          <a:noFill/>
        </p:spPr>
        <p:txBody>
          <a:bodyPr wrap="none" rtlCol="0">
            <a:spAutoFit/>
          </a:bodyPr>
          <a:lstStyle/>
          <a:p>
            <a:r>
              <a:rPr lang="en-US" sz="2400" dirty="0" smtClean="0"/>
              <a:t>Controlling switch based electrical equipment using AI</a:t>
            </a:r>
            <a:endParaRPr lang="en-US" sz="2400" dirty="0"/>
          </a:p>
        </p:txBody>
      </p:sp>
    </p:spTree>
    <p:extLst>
      <p:ext uri="{BB962C8B-B14F-4D97-AF65-F5344CB8AC3E}">
        <p14:creationId xmlns:p14="http://schemas.microsoft.com/office/powerpoint/2010/main" val="55850668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78183" y="393558"/>
            <a:ext cx="2489099" cy="707886"/>
          </a:xfrm>
          <a:prstGeom prst="rect">
            <a:avLst/>
          </a:prstGeom>
        </p:spPr>
        <p:txBody>
          <a:bodyPr wrap="square">
            <a:spAutoFit/>
          </a:bodyPr>
          <a:lstStyle/>
          <a:p>
            <a:r>
              <a:rPr lang="en-US" sz="4000" b="1" dirty="0"/>
              <a:t>PHASE 3</a:t>
            </a:r>
          </a:p>
        </p:txBody>
      </p:sp>
      <p:pic>
        <p:nvPicPr>
          <p:cNvPr id="1026" name="Picture 2" descr="Image result for smart vacuum cleaner transparent b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5107" y="1282139"/>
            <a:ext cx="7715250" cy="43434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2393576" y="6158753"/>
            <a:ext cx="7086492" cy="369332"/>
          </a:xfrm>
          <a:prstGeom prst="rect">
            <a:avLst/>
          </a:prstGeom>
          <a:noFill/>
        </p:spPr>
        <p:txBody>
          <a:bodyPr wrap="none" rtlCol="0">
            <a:spAutoFit/>
          </a:bodyPr>
          <a:lstStyle/>
          <a:p>
            <a:r>
              <a:rPr lang="en-US" dirty="0" smtClean="0"/>
              <a:t>Guiding Vacuum cleaners using ML algorithm to find contaminants  </a:t>
            </a:r>
            <a:endParaRPr lang="en-US" dirty="0"/>
          </a:p>
        </p:txBody>
      </p:sp>
    </p:spTree>
    <p:extLst>
      <p:ext uri="{BB962C8B-B14F-4D97-AF65-F5344CB8AC3E}">
        <p14:creationId xmlns:p14="http://schemas.microsoft.com/office/powerpoint/2010/main" val="311192287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1024"/>
            <a:ext cx="12192000" cy="6629399"/>
          </a:xfrm>
          <a:prstGeom prst="rect">
            <a:avLst/>
          </a:prstGeom>
        </p:spPr>
      </p:pic>
      <p:sp>
        <p:nvSpPr>
          <p:cNvPr id="5" name="Rectangle 4"/>
          <p:cNvSpPr/>
          <p:nvPr/>
        </p:nvSpPr>
        <p:spPr>
          <a:xfrm>
            <a:off x="4678183" y="393558"/>
            <a:ext cx="2489099" cy="707886"/>
          </a:xfrm>
          <a:prstGeom prst="rect">
            <a:avLst/>
          </a:prstGeom>
        </p:spPr>
        <p:txBody>
          <a:bodyPr wrap="square">
            <a:spAutoFit/>
          </a:bodyPr>
          <a:lstStyle/>
          <a:p>
            <a:r>
              <a:rPr lang="en-US" sz="4000" b="1" dirty="0">
                <a:solidFill>
                  <a:srgbClr val="C00000"/>
                </a:solidFill>
              </a:rPr>
              <a:t>PHASE X</a:t>
            </a:r>
          </a:p>
        </p:txBody>
      </p:sp>
      <p:sp>
        <p:nvSpPr>
          <p:cNvPr id="7" name="TextBox 6"/>
          <p:cNvSpPr txBox="1"/>
          <p:nvPr/>
        </p:nvSpPr>
        <p:spPr>
          <a:xfrm>
            <a:off x="4311081" y="6053689"/>
            <a:ext cx="3034805" cy="523220"/>
          </a:xfrm>
          <a:prstGeom prst="rect">
            <a:avLst/>
          </a:prstGeom>
          <a:noFill/>
        </p:spPr>
        <p:txBody>
          <a:bodyPr wrap="none" rtlCol="0">
            <a:spAutoFit/>
          </a:bodyPr>
          <a:lstStyle/>
          <a:p>
            <a:r>
              <a:rPr lang="en-US" sz="2800" b="1" dirty="0" smtClean="0"/>
              <a:t>The list goes on..</a:t>
            </a:r>
            <a:endParaRPr lang="en-US" sz="2800" b="1" dirty="0"/>
          </a:p>
        </p:txBody>
      </p:sp>
      <p:sp>
        <p:nvSpPr>
          <p:cNvPr id="8" name="TextBox 7"/>
          <p:cNvSpPr txBox="1"/>
          <p:nvPr/>
        </p:nvSpPr>
        <p:spPr>
          <a:xfrm>
            <a:off x="999234" y="1419127"/>
            <a:ext cx="1418081" cy="369332"/>
          </a:xfrm>
          <a:prstGeom prst="rect">
            <a:avLst/>
          </a:prstGeom>
          <a:noFill/>
        </p:spPr>
        <p:txBody>
          <a:bodyPr wrap="none" rtlCol="0">
            <a:spAutoFit/>
          </a:bodyPr>
          <a:lstStyle/>
          <a:p>
            <a:r>
              <a:rPr lang="en-US" b="1" dirty="0" smtClean="0"/>
              <a:t>Health care</a:t>
            </a:r>
            <a:endParaRPr lang="en-US" b="1" dirty="0"/>
          </a:p>
        </p:txBody>
      </p:sp>
      <p:sp>
        <p:nvSpPr>
          <p:cNvPr id="9" name="TextBox 8"/>
          <p:cNvSpPr txBox="1"/>
          <p:nvPr/>
        </p:nvSpPr>
        <p:spPr>
          <a:xfrm>
            <a:off x="682815" y="3050632"/>
            <a:ext cx="2265877" cy="369332"/>
          </a:xfrm>
          <a:prstGeom prst="rect">
            <a:avLst/>
          </a:prstGeom>
          <a:noFill/>
        </p:spPr>
        <p:txBody>
          <a:bodyPr wrap="none" rtlCol="0">
            <a:spAutoFit/>
          </a:bodyPr>
          <a:lstStyle/>
          <a:p>
            <a:r>
              <a:rPr lang="en-US" b="1" dirty="0" smtClean="0"/>
              <a:t>Transport Assistant</a:t>
            </a:r>
            <a:endParaRPr lang="en-US" b="1" dirty="0"/>
          </a:p>
        </p:txBody>
      </p:sp>
      <p:sp>
        <p:nvSpPr>
          <p:cNvPr id="10" name="TextBox 9"/>
          <p:cNvSpPr txBox="1"/>
          <p:nvPr/>
        </p:nvSpPr>
        <p:spPr>
          <a:xfrm>
            <a:off x="999234" y="4240128"/>
            <a:ext cx="1743747" cy="369332"/>
          </a:xfrm>
          <a:prstGeom prst="rect">
            <a:avLst/>
          </a:prstGeom>
          <a:noFill/>
        </p:spPr>
        <p:txBody>
          <a:bodyPr wrap="none" rtlCol="0">
            <a:spAutoFit/>
          </a:bodyPr>
          <a:lstStyle/>
          <a:p>
            <a:r>
              <a:rPr lang="en-US" b="1" dirty="0" smtClean="0"/>
              <a:t>Entertainment</a:t>
            </a:r>
            <a:endParaRPr lang="en-US" b="1" dirty="0"/>
          </a:p>
        </p:txBody>
      </p:sp>
      <p:sp>
        <p:nvSpPr>
          <p:cNvPr id="11" name="TextBox 10"/>
          <p:cNvSpPr txBox="1"/>
          <p:nvPr/>
        </p:nvSpPr>
        <p:spPr>
          <a:xfrm>
            <a:off x="2149777" y="5644710"/>
            <a:ext cx="2357633" cy="369332"/>
          </a:xfrm>
          <a:prstGeom prst="rect">
            <a:avLst/>
          </a:prstGeom>
          <a:noFill/>
        </p:spPr>
        <p:txBody>
          <a:bodyPr wrap="none" rtlCol="0">
            <a:spAutoFit/>
          </a:bodyPr>
          <a:lstStyle/>
          <a:p>
            <a:r>
              <a:rPr lang="en-US" b="1" dirty="0" smtClean="0"/>
              <a:t>Capturing Moments</a:t>
            </a:r>
            <a:endParaRPr lang="en-US" b="1" dirty="0"/>
          </a:p>
        </p:txBody>
      </p:sp>
      <p:sp>
        <p:nvSpPr>
          <p:cNvPr id="12" name="TextBox 11"/>
          <p:cNvSpPr txBox="1"/>
          <p:nvPr/>
        </p:nvSpPr>
        <p:spPr>
          <a:xfrm>
            <a:off x="8018653" y="3293580"/>
            <a:ext cx="2496196" cy="369332"/>
          </a:xfrm>
          <a:prstGeom prst="rect">
            <a:avLst/>
          </a:prstGeom>
          <a:noFill/>
        </p:spPr>
        <p:txBody>
          <a:bodyPr wrap="none" rtlCol="0">
            <a:spAutoFit/>
          </a:bodyPr>
          <a:lstStyle/>
          <a:p>
            <a:r>
              <a:rPr lang="en-US" b="1" dirty="0" smtClean="0"/>
              <a:t>Educational Purposes</a:t>
            </a:r>
            <a:endParaRPr lang="en-US" b="1" dirty="0"/>
          </a:p>
        </p:txBody>
      </p:sp>
      <p:sp>
        <p:nvSpPr>
          <p:cNvPr id="13" name="TextBox 12"/>
          <p:cNvSpPr txBox="1"/>
          <p:nvPr/>
        </p:nvSpPr>
        <p:spPr>
          <a:xfrm>
            <a:off x="7232902" y="5474765"/>
            <a:ext cx="2291718" cy="369332"/>
          </a:xfrm>
          <a:prstGeom prst="rect">
            <a:avLst/>
          </a:prstGeom>
          <a:noFill/>
        </p:spPr>
        <p:txBody>
          <a:bodyPr wrap="none" rtlCol="0">
            <a:spAutoFit/>
          </a:bodyPr>
          <a:lstStyle/>
          <a:p>
            <a:r>
              <a:rPr lang="en-US" b="1" dirty="0" smtClean="0"/>
              <a:t>Scans for lost items</a:t>
            </a:r>
            <a:endParaRPr lang="en-US" b="1" dirty="0"/>
          </a:p>
        </p:txBody>
      </p:sp>
      <p:sp>
        <p:nvSpPr>
          <p:cNvPr id="14" name="TextBox 13"/>
          <p:cNvSpPr txBox="1"/>
          <p:nvPr/>
        </p:nvSpPr>
        <p:spPr>
          <a:xfrm>
            <a:off x="6533454" y="4644922"/>
            <a:ext cx="1267655" cy="369332"/>
          </a:xfrm>
          <a:prstGeom prst="rect">
            <a:avLst/>
          </a:prstGeom>
          <a:noFill/>
        </p:spPr>
        <p:txBody>
          <a:bodyPr wrap="none" rtlCol="0">
            <a:spAutoFit/>
          </a:bodyPr>
          <a:lstStyle/>
          <a:p>
            <a:r>
              <a:rPr lang="en-US" b="1" dirty="0" smtClean="0"/>
              <a:t>Translator</a:t>
            </a:r>
            <a:endParaRPr lang="en-US" b="1" dirty="0"/>
          </a:p>
        </p:txBody>
      </p:sp>
      <p:sp>
        <p:nvSpPr>
          <p:cNvPr id="15" name="TextBox 14"/>
          <p:cNvSpPr txBox="1"/>
          <p:nvPr/>
        </p:nvSpPr>
        <p:spPr>
          <a:xfrm>
            <a:off x="9695468" y="4575379"/>
            <a:ext cx="1481431" cy="369332"/>
          </a:xfrm>
          <a:prstGeom prst="rect">
            <a:avLst/>
          </a:prstGeom>
          <a:noFill/>
        </p:spPr>
        <p:txBody>
          <a:bodyPr wrap="none" rtlCol="0">
            <a:spAutoFit/>
          </a:bodyPr>
          <a:lstStyle/>
          <a:p>
            <a:r>
              <a:rPr lang="en-US" b="1" dirty="0" smtClean="0"/>
              <a:t>Text to read</a:t>
            </a:r>
            <a:endParaRPr lang="en-US" b="1" dirty="0"/>
          </a:p>
        </p:txBody>
      </p:sp>
      <p:sp>
        <p:nvSpPr>
          <p:cNvPr id="16" name="TextBox 15"/>
          <p:cNvSpPr txBox="1"/>
          <p:nvPr/>
        </p:nvSpPr>
        <p:spPr>
          <a:xfrm>
            <a:off x="5631669" y="3842332"/>
            <a:ext cx="839397" cy="369332"/>
          </a:xfrm>
          <a:prstGeom prst="rect">
            <a:avLst/>
          </a:prstGeom>
          <a:noFill/>
        </p:spPr>
        <p:txBody>
          <a:bodyPr wrap="none" rtlCol="0">
            <a:spAutoFit/>
          </a:bodyPr>
          <a:lstStyle/>
          <a:p>
            <a:r>
              <a:rPr lang="en-US" b="1" dirty="0" smtClean="0"/>
              <a:t>Alarm</a:t>
            </a:r>
            <a:endParaRPr lang="en-US" b="1" dirty="0"/>
          </a:p>
        </p:txBody>
      </p:sp>
      <p:sp>
        <p:nvSpPr>
          <p:cNvPr id="17" name="TextBox 16"/>
          <p:cNvSpPr txBox="1"/>
          <p:nvPr/>
        </p:nvSpPr>
        <p:spPr>
          <a:xfrm>
            <a:off x="3483733" y="4712511"/>
            <a:ext cx="2047355" cy="369332"/>
          </a:xfrm>
          <a:prstGeom prst="rect">
            <a:avLst/>
          </a:prstGeom>
          <a:noFill/>
        </p:spPr>
        <p:txBody>
          <a:bodyPr wrap="none" rtlCol="0">
            <a:spAutoFit/>
          </a:bodyPr>
          <a:lstStyle/>
          <a:p>
            <a:r>
              <a:rPr lang="en-US" b="1" dirty="0" smtClean="0"/>
              <a:t>Activity Manager</a:t>
            </a:r>
            <a:endParaRPr lang="en-US" b="1" dirty="0"/>
          </a:p>
        </p:txBody>
      </p:sp>
      <p:sp>
        <p:nvSpPr>
          <p:cNvPr id="18" name="TextBox 17"/>
          <p:cNvSpPr txBox="1"/>
          <p:nvPr/>
        </p:nvSpPr>
        <p:spPr>
          <a:xfrm>
            <a:off x="4591802" y="1640490"/>
            <a:ext cx="2067297" cy="369332"/>
          </a:xfrm>
          <a:prstGeom prst="rect">
            <a:avLst/>
          </a:prstGeom>
          <a:noFill/>
        </p:spPr>
        <p:txBody>
          <a:bodyPr wrap="none" rtlCol="0">
            <a:spAutoFit/>
          </a:bodyPr>
          <a:lstStyle/>
          <a:p>
            <a:r>
              <a:rPr lang="en-US" b="1" dirty="0" smtClean="0"/>
              <a:t>Image recognizer</a:t>
            </a:r>
            <a:endParaRPr lang="en-US" b="1" dirty="0"/>
          </a:p>
        </p:txBody>
      </p:sp>
      <p:sp>
        <p:nvSpPr>
          <p:cNvPr id="19" name="TextBox 18"/>
          <p:cNvSpPr txBox="1"/>
          <p:nvPr/>
        </p:nvSpPr>
        <p:spPr>
          <a:xfrm>
            <a:off x="8378761" y="1931287"/>
            <a:ext cx="2057423" cy="369332"/>
          </a:xfrm>
          <a:prstGeom prst="rect">
            <a:avLst/>
          </a:prstGeom>
          <a:noFill/>
        </p:spPr>
        <p:txBody>
          <a:bodyPr wrap="none" rtlCol="0">
            <a:spAutoFit/>
          </a:bodyPr>
          <a:lstStyle/>
          <a:p>
            <a:r>
              <a:rPr lang="en-US" b="1" dirty="0" smtClean="0"/>
              <a:t>Hologram viewer</a:t>
            </a:r>
            <a:endParaRPr lang="en-US" b="1" dirty="0"/>
          </a:p>
        </p:txBody>
      </p:sp>
      <p:sp>
        <p:nvSpPr>
          <p:cNvPr id="20" name="TextBox 19"/>
          <p:cNvSpPr txBox="1"/>
          <p:nvPr/>
        </p:nvSpPr>
        <p:spPr>
          <a:xfrm>
            <a:off x="4705620" y="2833744"/>
            <a:ext cx="1236236" cy="369332"/>
          </a:xfrm>
          <a:prstGeom prst="rect">
            <a:avLst/>
          </a:prstGeom>
          <a:noFill/>
        </p:spPr>
        <p:txBody>
          <a:bodyPr wrap="none" rtlCol="0">
            <a:spAutoFit/>
          </a:bodyPr>
          <a:lstStyle/>
          <a:p>
            <a:r>
              <a:rPr lang="en-US" b="1" dirty="0" smtClean="0"/>
              <a:t>360d cam</a:t>
            </a:r>
            <a:endParaRPr lang="en-US" b="1" dirty="0"/>
          </a:p>
        </p:txBody>
      </p:sp>
      <p:sp>
        <p:nvSpPr>
          <p:cNvPr id="21" name="TextBox 20"/>
          <p:cNvSpPr txBox="1"/>
          <p:nvPr/>
        </p:nvSpPr>
        <p:spPr>
          <a:xfrm>
            <a:off x="2808715" y="3780312"/>
            <a:ext cx="2258760" cy="369332"/>
          </a:xfrm>
          <a:prstGeom prst="rect">
            <a:avLst/>
          </a:prstGeom>
          <a:noFill/>
        </p:spPr>
        <p:txBody>
          <a:bodyPr wrap="none" rtlCol="0">
            <a:spAutoFit/>
          </a:bodyPr>
          <a:lstStyle/>
          <a:p>
            <a:r>
              <a:rPr lang="en-US" b="1" dirty="0" smtClean="0"/>
              <a:t>Hologram recorder</a:t>
            </a:r>
            <a:endParaRPr lang="en-US" b="1" dirty="0"/>
          </a:p>
        </p:txBody>
      </p:sp>
      <p:sp>
        <p:nvSpPr>
          <p:cNvPr id="22" name="TextBox 21"/>
          <p:cNvSpPr txBox="1"/>
          <p:nvPr/>
        </p:nvSpPr>
        <p:spPr>
          <a:xfrm>
            <a:off x="2948692" y="2399786"/>
            <a:ext cx="1894173" cy="369332"/>
          </a:xfrm>
          <a:prstGeom prst="rect">
            <a:avLst/>
          </a:prstGeom>
          <a:noFill/>
        </p:spPr>
        <p:txBody>
          <a:bodyPr wrap="none" rtlCol="0">
            <a:spAutoFit/>
          </a:bodyPr>
          <a:lstStyle/>
          <a:p>
            <a:r>
              <a:rPr lang="en-US" b="1" dirty="0" smtClean="0"/>
              <a:t>Sleep Simulator</a:t>
            </a:r>
            <a:endParaRPr lang="en-US" b="1" dirty="0"/>
          </a:p>
        </p:txBody>
      </p:sp>
      <p:sp>
        <p:nvSpPr>
          <p:cNvPr id="23" name="TextBox 22"/>
          <p:cNvSpPr txBox="1"/>
          <p:nvPr/>
        </p:nvSpPr>
        <p:spPr>
          <a:xfrm>
            <a:off x="7645547" y="4019746"/>
            <a:ext cx="1124923" cy="369332"/>
          </a:xfrm>
          <a:prstGeom prst="rect">
            <a:avLst/>
          </a:prstGeom>
          <a:noFill/>
        </p:spPr>
        <p:txBody>
          <a:bodyPr wrap="none" rtlCol="0">
            <a:spAutoFit/>
          </a:bodyPr>
          <a:lstStyle/>
          <a:p>
            <a:r>
              <a:rPr lang="en-US" b="1" dirty="0" smtClean="0"/>
              <a:t>Security </a:t>
            </a:r>
            <a:endParaRPr lang="en-US" b="1" dirty="0"/>
          </a:p>
        </p:txBody>
      </p:sp>
      <p:sp>
        <p:nvSpPr>
          <p:cNvPr id="2" name="TextBox 1"/>
          <p:cNvSpPr txBox="1"/>
          <p:nvPr/>
        </p:nvSpPr>
        <p:spPr>
          <a:xfrm>
            <a:off x="7345886" y="2564817"/>
            <a:ext cx="1245854" cy="369332"/>
          </a:xfrm>
          <a:prstGeom prst="rect">
            <a:avLst/>
          </a:prstGeom>
          <a:noFill/>
        </p:spPr>
        <p:txBody>
          <a:bodyPr wrap="none" rtlCol="0">
            <a:spAutoFit/>
          </a:bodyPr>
          <a:lstStyle/>
          <a:p>
            <a:r>
              <a:rPr lang="en-US" b="1" dirty="0" smtClean="0"/>
              <a:t>BANKING</a:t>
            </a:r>
            <a:endParaRPr lang="en-US" b="1" dirty="0"/>
          </a:p>
        </p:txBody>
      </p:sp>
      <p:sp>
        <p:nvSpPr>
          <p:cNvPr id="3" name="TextBox 2"/>
          <p:cNvSpPr txBox="1"/>
          <p:nvPr/>
        </p:nvSpPr>
        <p:spPr>
          <a:xfrm>
            <a:off x="734255" y="5148374"/>
            <a:ext cx="1579407" cy="369332"/>
          </a:xfrm>
          <a:prstGeom prst="rect">
            <a:avLst/>
          </a:prstGeom>
          <a:noFill/>
        </p:spPr>
        <p:txBody>
          <a:bodyPr wrap="none" rtlCol="0">
            <a:spAutoFit/>
          </a:bodyPr>
          <a:lstStyle/>
          <a:p>
            <a:r>
              <a:rPr lang="en-US" b="1" dirty="0" smtClean="0"/>
              <a:t>Bill Verifying</a:t>
            </a:r>
            <a:endParaRPr lang="en-US" b="1" dirty="0"/>
          </a:p>
        </p:txBody>
      </p:sp>
    </p:spTree>
    <p:extLst>
      <p:ext uri="{BB962C8B-B14F-4D97-AF65-F5344CB8AC3E}">
        <p14:creationId xmlns:p14="http://schemas.microsoft.com/office/powerpoint/2010/main" val="716855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9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par>
                                <p:cTn id="18" presetID="1"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par>
                                <p:cTn id="20" presetID="49" presetClass="entr" presetSubtype="0" decel="100000" fill="hold" grpId="1" nodeType="with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500" fill="hold"/>
                                        <p:tgtEl>
                                          <p:spTgt spid="2"/>
                                        </p:tgtEl>
                                        <p:attrNameLst>
                                          <p:attrName>ppt_w</p:attrName>
                                        </p:attrNameLst>
                                      </p:cBhvr>
                                      <p:tavLst>
                                        <p:tav tm="0">
                                          <p:val>
                                            <p:fltVal val="0"/>
                                          </p:val>
                                        </p:tav>
                                        <p:tav tm="100000">
                                          <p:val>
                                            <p:strVal val="#ppt_w"/>
                                          </p:val>
                                        </p:tav>
                                      </p:tavLst>
                                    </p:anim>
                                    <p:anim calcmode="lin" valueType="num">
                                      <p:cBhvr>
                                        <p:cTn id="23" dur="500" fill="hold"/>
                                        <p:tgtEl>
                                          <p:spTgt spid="2"/>
                                        </p:tgtEl>
                                        <p:attrNameLst>
                                          <p:attrName>ppt_h</p:attrName>
                                        </p:attrNameLst>
                                      </p:cBhvr>
                                      <p:tavLst>
                                        <p:tav tm="0">
                                          <p:val>
                                            <p:fltVal val="0"/>
                                          </p:val>
                                        </p:tav>
                                        <p:tav tm="100000">
                                          <p:val>
                                            <p:strVal val="#ppt_h"/>
                                          </p:val>
                                        </p:tav>
                                      </p:tavLst>
                                    </p:anim>
                                    <p:anim calcmode="lin" valueType="num">
                                      <p:cBhvr>
                                        <p:cTn id="24" dur="500" fill="hold"/>
                                        <p:tgtEl>
                                          <p:spTgt spid="2"/>
                                        </p:tgtEl>
                                        <p:attrNameLst>
                                          <p:attrName>style.rotation</p:attrName>
                                        </p:attrNameLst>
                                      </p:cBhvr>
                                      <p:tavLst>
                                        <p:tav tm="0">
                                          <p:val>
                                            <p:fltVal val="360"/>
                                          </p:val>
                                        </p:tav>
                                        <p:tav tm="100000">
                                          <p:val>
                                            <p:fltVal val="0"/>
                                          </p:val>
                                        </p:tav>
                                      </p:tavLst>
                                    </p:anim>
                                    <p:animEffect transition="in" filter="fade">
                                      <p:cBhvr>
                                        <p:cTn id="25" dur="500"/>
                                        <p:tgtEl>
                                          <p:spTgt spid="2"/>
                                        </p:tgtEl>
                                      </p:cBhvr>
                                    </p:animEffect>
                                  </p:childTnLst>
                                </p:cTn>
                              </p:par>
                              <p:par>
                                <p:cTn id="26" presetID="17" presetClass="entr" presetSubtype="10"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 calcmode="lin" valueType="num">
                                      <p:cBhvr>
                                        <p:cTn id="28" dur="500" fill="hold"/>
                                        <p:tgtEl>
                                          <p:spTgt spid="19"/>
                                        </p:tgtEl>
                                        <p:attrNameLst>
                                          <p:attrName>ppt_w</p:attrName>
                                        </p:attrNameLst>
                                      </p:cBhvr>
                                      <p:tavLst>
                                        <p:tav tm="0">
                                          <p:val>
                                            <p:fltVal val="0"/>
                                          </p:val>
                                        </p:tav>
                                        <p:tav tm="100000">
                                          <p:val>
                                            <p:strVal val="#ppt_w"/>
                                          </p:val>
                                        </p:tav>
                                      </p:tavLst>
                                    </p:anim>
                                    <p:anim calcmode="lin" valueType="num">
                                      <p:cBhvr>
                                        <p:cTn id="29" dur="500" fill="hold"/>
                                        <p:tgtEl>
                                          <p:spTgt spid="19"/>
                                        </p:tgtEl>
                                        <p:attrNameLst>
                                          <p:attrName>ppt_h</p:attrName>
                                        </p:attrNameLst>
                                      </p:cBhvr>
                                      <p:tavLst>
                                        <p:tav tm="0">
                                          <p:val>
                                            <p:strVal val="#ppt_h"/>
                                          </p:val>
                                        </p:tav>
                                        <p:tav tm="100000">
                                          <p:val>
                                            <p:strVal val="#ppt_h"/>
                                          </p:val>
                                        </p:tav>
                                      </p:tavLst>
                                    </p:anim>
                                  </p:childTnLst>
                                </p:cTn>
                              </p:par>
                              <p:par>
                                <p:cTn id="30" presetID="23" presetClass="entr" presetSubtype="16"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childTnLst>
                                </p:cTn>
                              </p:par>
                              <p:par>
                                <p:cTn id="34" presetID="22" presetClass="entr" presetSubtype="4"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wipe(down)">
                                      <p:cBhvr>
                                        <p:cTn id="36" dur="500"/>
                                        <p:tgtEl>
                                          <p:spTgt spid="22"/>
                                        </p:tgtEl>
                                      </p:cBhvr>
                                    </p:animEffect>
                                  </p:childTnLst>
                                </p:cTn>
                              </p:par>
                              <p:par>
                                <p:cTn id="37" presetID="41" presetClass="entr" presetSubtype="0" fill="hold" grpId="0" nodeType="withEffect">
                                  <p:stCondLst>
                                    <p:cond delay="0"/>
                                  </p:stCondLst>
                                  <p:iterate type="lt">
                                    <p:tmPct val="10000"/>
                                  </p:iterate>
                                  <p:childTnLst>
                                    <p:set>
                                      <p:cBhvr>
                                        <p:cTn id="38" dur="1" fill="hold">
                                          <p:stCondLst>
                                            <p:cond delay="0"/>
                                          </p:stCondLst>
                                        </p:cTn>
                                        <p:tgtEl>
                                          <p:spTgt spid="20"/>
                                        </p:tgtEl>
                                        <p:attrNameLst>
                                          <p:attrName>style.visibility</p:attrName>
                                        </p:attrNameLst>
                                      </p:cBhvr>
                                      <p:to>
                                        <p:strVal val="visible"/>
                                      </p:to>
                                    </p:set>
                                    <p:anim calcmode="lin" valueType="num">
                                      <p:cBhvr>
                                        <p:cTn id="39"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40" dur="500" fill="hold"/>
                                        <p:tgtEl>
                                          <p:spTgt spid="20"/>
                                        </p:tgtEl>
                                        <p:attrNameLst>
                                          <p:attrName>ppt_y</p:attrName>
                                        </p:attrNameLst>
                                      </p:cBhvr>
                                      <p:tavLst>
                                        <p:tav tm="0">
                                          <p:val>
                                            <p:strVal val="#ppt_y"/>
                                          </p:val>
                                        </p:tav>
                                        <p:tav tm="100000">
                                          <p:val>
                                            <p:strVal val="#ppt_y"/>
                                          </p:val>
                                        </p:tav>
                                      </p:tavLst>
                                    </p:anim>
                                    <p:anim calcmode="lin" valueType="num">
                                      <p:cBhvr>
                                        <p:cTn id="41"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42"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43" dur="500" tmFilter="0,0; .5, 1; 1, 1"/>
                                        <p:tgtEl>
                                          <p:spTgt spid="20"/>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 calcmode="lin" valueType="num">
                                      <p:cBhvr>
                                        <p:cTn id="46" dur="500" fill="hold"/>
                                        <p:tgtEl>
                                          <p:spTgt spid="16"/>
                                        </p:tgtEl>
                                        <p:attrNameLst>
                                          <p:attrName>ppt_w</p:attrName>
                                        </p:attrNameLst>
                                      </p:cBhvr>
                                      <p:tavLst>
                                        <p:tav tm="0">
                                          <p:val>
                                            <p:fltVal val="0"/>
                                          </p:val>
                                        </p:tav>
                                        <p:tav tm="100000">
                                          <p:val>
                                            <p:strVal val="#ppt_w"/>
                                          </p:val>
                                        </p:tav>
                                      </p:tavLst>
                                    </p:anim>
                                    <p:anim calcmode="lin" valueType="num">
                                      <p:cBhvr>
                                        <p:cTn id="47" dur="500" fill="hold"/>
                                        <p:tgtEl>
                                          <p:spTgt spid="16"/>
                                        </p:tgtEl>
                                        <p:attrNameLst>
                                          <p:attrName>ppt_h</p:attrName>
                                        </p:attrNameLst>
                                      </p:cBhvr>
                                      <p:tavLst>
                                        <p:tav tm="0">
                                          <p:val>
                                            <p:fltVal val="0"/>
                                          </p:val>
                                        </p:tav>
                                        <p:tav tm="100000">
                                          <p:val>
                                            <p:strVal val="#ppt_h"/>
                                          </p:val>
                                        </p:tav>
                                      </p:tavLst>
                                    </p:anim>
                                    <p:animEffect transition="in" filter="fade">
                                      <p:cBhvr>
                                        <p:cTn id="48" dur="500"/>
                                        <p:tgtEl>
                                          <p:spTgt spid="16"/>
                                        </p:tgtEl>
                                      </p:cBhvr>
                                    </p:animEffect>
                                  </p:childTnLst>
                                </p:cTn>
                              </p:par>
                              <p:par>
                                <p:cTn id="49" presetID="55"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 calcmode="lin" valueType="num">
                                      <p:cBhvr>
                                        <p:cTn id="51" dur="1000" fill="hold"/>
                                        <p:tgtEl>
                                          <p:spTgt spid="21"/>
                                        </p:tgtEl>
                                        <p:attrNameLst>
                                          <p:attrName>ppt_w</p:attrName>
                                        </p:attrNameLst>
                                      </p:cBhvr>
                                      <p:tavLst>
                                        <p:tav tm="0">
                                          <p:val>
                                            <p:strVal val="#ppt_w*0.70"/>
                                          </p:val>
                                        </p:tav>
                                        <p:tav tm="100000">
                                          <p:val>
                                            <p:strVal val="#ppt_w"/>
                                          </p:val>
                                        </p:tav>
                                      </p:tavLst>
                                    </p:anim>
                                    <p:anim calcmode="lin" valueType="num">
                                      <p:cBhvr>
                                        <p:cTn id="52" dur="1000" fill="hold"/>
                                        <p:tgtEl>
                                          <p:spTgt spid="21"/>
                                        </p:tgtEl>
                                        <p:attrNameLst>
                                          <p:attrName>ppt_h</p:attrName>
                                        </p:attrNameLst>
                                      </p:cBhvr>
                                      <p:tavLst>
                                        <p:tav tm="0">
                                          <p:val>
                                            <p:strVal val="#ppt_h"/>
                                          </p:val>
                                        </p:tav>
                                        <p:tav tm="100000">
                                          <p:val>
                                            <p:strVal val="#ppt_h"/>
                                          </p:val>
                                        </p:tav>
                                      </p:tavLst>
                                    </p:anim>
                                    <p:animEffect transition="in" filter="fade">
                                      <p:cBhvr>
                                        <p:cTn id="53" dur="1000"/>
                                        <p:tgtEl>
                                          <p:spTgt spid="21"/>
                                        </p:tgtEl>
                                      </p:cBhvr>
                                    </p:animEffect>
                                  </p:childTnLst>
                                </p:cTn>
                              </p:par>
                              <p:par>
                                <p:cTn id="54" presetID="41" presetClass="entr" presetSubtype="0" fill="hold" grpId="0" nodeType="withEffect">
                                  <p:stCondLst>
                                    <p:cond delay="0"/>
                                  </p:stCondLst>
                                  <p:iterate type="lt">
                                    <p:tmPct val="10000"/>
                                  </p:iterate>
                                  <p:childTnLst>
                                    <p:set>
                                      <p:cBhvr>
                                        <p:cTn id="55" dur="1" fill="hold">
                                          <p:stCondLst>
                                            <p:cond delay="0"/>
                                          </p:stCondLst>
                                        </p:cTn>
                                        <p:tgtEl>
                                          <p:spTgt spid="9"/>
                                        </p:tgtEl>
                                        <p:attrNameLst>
                                          <p:attrName>style.visibility</p:attrName>
                                        </p:attrNameLst>
                                      </p:cBhvr>
                                      <p:to>
                                        <p:strVal val="visible"/>
                                      </p:to>
                                    </p:set>
                                    <p:anim calcmode="lin" valueType="num">
                                      <p:cBhvr>
                                        <p:cTn id="56"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57" dur="500" fill="hold"/>
                                        <p:tgtEl>
                                          <p:spTgt spid="9"/>
                                        </p:tgtEl>
                                        <p:attrNameLst>
                                          <p:attrName>ppt_y</p:attrName>
                                        </p:attrNameLst>
                                      </p:cBhvr>
                                      <p:tavLst>
                                        <p:tav tm="0">
                                          <p:val>
                                            <p:strVal val="#ppt_y"/>
                                          </p:val>
                                        </p:tav>
                                        <p:tav tm="100000">
                                          <p:val>
                                            <p:strVal val="#ppt_y"/>
                                          </p:val>
                                        </p:tav>
                                      </p:tavLst>
                                    </p:anim>
                                    <p:anim calcmode="lin" valueType="num">
                                      <p:cBhvr>
                                        <p:cTn id="58"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59"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60" dur="500" tmFilter="0,0; .5, 1; 1, 1"/>
                                        <p:tgtEl>
                                          <p:spTgt spid="9"/>
                                        </p:tgtEl>
                                      </p:cBhvr>
                                    </p:animEffect>
                                  </p:childTnLst>
                                </p:cTn>
                              </p:par>
                              <p:par>
                                <p:cTn id="61" presetID="31" presetClass="entr" presetSubtype="0" fill="hold" grpId="0" nodeType="withEffect">
                                  <p:stCondLst>
                                    <p:cond delay="0"/>
                                  </p:stCondLst>
                                  <p:childTnLst>
                                    <p:set>
                                      <p:cBhvr>
                                        <p:cTn id="62" dur="1" fill="hold">
                                          <p:stCondLst>
                                            <p:cond delay="0"/>
                                          </p:stCondLst>
                                        </p:cTn>
                                        <p:tgtEl>
                                          <p:spTgt spid="17"/>
                                        </p:tgtEl>
                                        <p:attrNameLst>
                                          <p:attrName>style.visibility</p:attrName>
                                        </p:attrNameLst>
                                      </p:cBhvr>
                                      <p:to>
                                        <p:strVal val="visible"/>
                                      </p:to>
                                    </p:set>
                                    <p:anim calcmode="lin" valueType="num">
                                      <p:cBhvr>
                                        <p:cTn id="63" dur="1000" fill="hold"/>
                                        <p:tgtEl>
                                          <p:spTgt spid="17"/>
                                        </p:tgtEl>
                                        <p:attrNameLst>
                                          <p:attrName>ppt_w</p:attrName>
                                        </p:attrNameLst>
                                      </p:cBhvr>
                                      <p:tavLst>
                                        <p:tav tm="0">
                                          <p:val>
                                            <p:fltVal val="0"/>
                                          </p:val>
                                        </p:tav>
                                        <p:tav tm="100000">
                                          <p:val>
                                            <p:strVal val="#ppt_w"/>
                                          </p:val>
                                        </p:tav>
                                      </p:tavLst>
                                    </p:anim>
                                    <p:anim calcmode="lin" valueType="num">
                                      <p:cBhvr>
                                        <p:cTn id="64" dur="1000" fill="hold"/>
                                        <p:tgtEl>
                                          <p:spTgt spid="17"/>
                                        </p:tgtEl>
                                        <p:attrNameLst>
                                          <p:attrName>ppt_h</p:attrName>
                                        </p:attrNameLst>
                                      </p:cBhvr>
                                      <p:tavLst>
                                        <p:tav tm="0">
                                          <p:val>
                                            <p:fltVal val="0"/>
                                          </p:val>
                                        </p:tav>
                                        <p:tav tm="100000">
                                          <p:val>
                                            <p:strVal val="#ppt_h"/>
                                          </p:val>
                                        </p:tav>
                                      </p:tavLst>
                                    </p:anim>
                                    <p:anim calcmode="lin" valueType="num">
                                      <p:cBhvr>
                                        <p:cTn id="65" dur="1000" fill="hold"/>
                                        <p:tgtEl>
                                          <p:spTgt spid="17"/>
                                        </p:tgtEl>
                                        <p:attrNameLst>
                                          <p:attrName>style.rotation</p:attrName>
                                        </p:attrNameLst>
                                      </p:cBhvr>
                                      <p:tavLst>
                                        <p:tav tm="0">
                                          <p:val>
                                            <p:fltVal val="90"/>
                                          </p:val>
                                        </p:tav>
                                        <p:tav tm="100000">
                                          <p:val>
                                            <p:fltVal val="0"/>
                                          </p:val>
                                        </p:tav>
                                      </p:tavLst>
                                    </p:anim>
                                    <p:animEffect transition="in" filter="fade">
                                      <p:cBhvr>
                                        <p:cTn id="66" dur="1000"/>
                                        <p:tgtEl>
                                          <p:spTgt spid="17"/>
                                        </p:tgtEl>
                                      </p:cBhvr>
                                    </p:animEffect>
                                  </p:childTnLst>
                                </p:cTn>
                              </p:par>
                              <p:par>
                                <p:cTn id="67" presetID="18" presetClass="entr" presetSubtype="12" fill="hold" grpId="0" nodeType="withEffect">
                                  <p:stCondLst>
                                    <p:cond delay="0"/>
                                  </p:stCondLst>
                                  <p:childTnLst>
                                    <p:set>
                                      <p:cBhvr>
                                        <p:cTn id="68" dur="1" fill="hold">
                                          <p:stCondLst>
                                            <p:cond delay="0"/>
                                          </p:stCondLst>
                                        </p:cTn>
                                        <p:tgtEl>
                                          <p:spTgt spid="13"/>
                                        </p:tgtEl>
                                        <p:attrNameLst>
                                          <p:attrName>style.visibility</p:attrName>
                                        </p:attrNameLst>
                                      </p:cBhvr>
                                      <p:to>
                                        <p:strVal val="visible"/>
                                      </p:to>
                                    </p:set>
                                    <p:animEffect transition="in" filter="strips(downLeft)">
                                      <p:cBhvr>
                                        <p:cTn id="69" dur="500"/>
                                        <p:tgtEl>
                                          <p:spTgt spid="13"/>
                                        </p:tgtEl>
                                      </p:cBhvr>
                                    </p:animEffect>
                                  </p:childTnLst>
                                </p:cTn>
                              </p:par>
                              <p:par>
                                <p:cTn id="70" presetID="20" presetClass="entr" presetSubtype="0"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Effect transition="in" filter="wedge">
                                      <p:cBhvr>
                                        <p:cTn id="72" dur="2000"/>
                                        <p:tgtEl>
                                          <p:spTgt spid="15"/>
                                        </p:tgtEl>
                                      </p:cBhvr>
                                    </p:animEffect>
                                  </p:childTnLst>
                                </p:cTn>
                              </p:par>
                              <p:par>
                                <p:cTn id="73" presetID="12" presetClass="entr" presetSubtype="4" fill="hold" grpId="0" nodeType="withEffect">
                                  <p:stCondLst>
                                    <p:cond delay="0"/>
                                  </p:stCondLst>
                                  <p:childTnLst>
                                    <p:set>
                                      <p:cBhvr>
                                        <p:cTn id="74" dur="1" fill="hold">
                                          <p:stCondLst>
                                            <p:cond delay="0"/>
                                          </p:stCondLst>
                                        </p:cTn>
                                        <p:tgtEl>
                                          <p:spTgt spid="23"/>
                                        </p:tgtEl>
                                        <p:attrNameLst>
                                          <p:attrName>style.visibility</p:attrName>
                                        </p:attrNameLst>
                                      </p:cBhvr>
                                      <p:to>
                                        <p:strVal val="visible"/>
                                      </p:to>
                                    </p:set>
                                    <p:anim calcmode="lin" valueType="num">
                                      <p:cBhvr additive="base">
                                        <p:cTn id="75" dur="500"/>
                                        <p:tgtEl>
                                          <p:spTgt spid="23"/>
                                        </p:tgtEl>
                                        <p:attrNameLst>
                                          <p:attrName>ppt_y</p:attrName>
                                        </p:attrNameLst>
                                      </p:cBhvr>
                                      <p:tavLst>
                                        <p:tav tm="0">
                                          <p:val>
                                            <p:strVal val="#ppt_y+#ppt_h*1.125000"/>
                                          </p:val>
                                        </p:tav>
                                        <p:tav tm="100000">
                                          <p:val>
                                            <p:strVal val="#ppt_y"/>
                                          </p:val>
                                        </p:tav>
                                      </p:tavLst>
                                    </p:anim>
                                    <p:animEffect transition="in" filter="wipe(up)">
                                      <p:cBhvr>
                                        <p:cTn id="76" dur="500"/>
                                        <p:tgtEl>
                                          <p:spTgt spid="23"/>
                                        </p:tgtEl>
                                      </p:cBhvr>
                                    </p:animEffect>
                                  </p:childTnLst>
                                </p:cTn>
                              </p:par>
                              <p:par>
                                <p:cTn id="77" presetID="2" presetClass="entr" presetSubtype="4" fill="hold" grpId="0" nodeType="withEffect">
                                  <p:stCondLst>
                                    <p:cond delay="0"/>
                                  </p:stCondLst>
                                  <p:childTnLst>
                                    <p:set>
                                      <p:cBhvr>
                                        <p:cTn id="78" dur="1" fill="hold">
                                          <p:stCondLst>
                                            <p:cond delay="0"/>
                                          </p:stCondLst>
                                        </p:cTn>
                                        <p:tgtEl>
                                          <p:spTgt spid="12"/>
                                        </p:tgtEl>
                                        <p:attrNameLst>
                                          <p:attrName>style.visibility</p:attrName>
                                        </p:attrNameLst>
                                      </p:cBhvr>
                                      <p:to>
                                        <p:strVal val="visible"/>
                                      </p:to>
                                    </p:set>
                                    <p:anim calcmode="lin" valueType="num">
                                      <p:cBhvr additive="base">
                                        <p:cTn id="79" dur="500" fill="hold"/>
                                        <p:tgtEl>
                                          <p:spTgt spid="12"/>
                                        </p:tgtEl>
                                        <p:attrNameLst>
                                          <p:attrName>ppt_x</p:attrName>
                                        </p:attrNameLst>
                                      </p:cBhvr>
                                      <p:tavLst>
                                        <p:tav tm="0">
                                          <p:val>
                                            <p:strVal val="#ppt_x"/>
                                          </p:val>
                                        </p:tav>
                                        <p:tav tm="100000">
                                          <p:val>
                                            <p:strVal val="#ppt_x"/>
                                          </p:val>
                                        </p:tav>
                                      </p:tavLst>
                                    </p:anim>
                                    <p:anim calcmode="lin" valueType="num">
                                      <p:cBhvr additive="base">
                                        <p:cTn id="80" dur="500" fill="hold"/>
                                        <p:tgtEl>
                                          <p:spTgt spid="12"/>
                                        </p:tgtEl>
                                        <p:attrNameLst>
                                          <p:attrName>ppt_y</p:attrName>
                                        </p:attrNameLst>
                                      </p:cBhvr>
                                      <p:tavLst>
                                        <p:tav tm="0">
                                          <p:val>
                                            <p:strVal val="1+#ppt_h/2"/>
                                          </p:val>
                                        </p:tav>
                                        <p:tav tm="100000">
                                          <p:val>
                                            <p:strVal val="#ppt_y"/>
                                          </p:val>
                                        </p:tav>
                                      </p:tavLst>
                                    </p:anim>
                                  </p:childTnLst>
                                </p:cTn>
                              </p:par>
                              <p:par>
                                <p:cTn id="81" presetID="17" presetClass="entr" presetSubtype="10" fill="hold" grpId="0" nodeType="withEffect">
                                  <p:stCondLst>
                                    <p:cond delay="0"/>
                                  </p:stCondLst>
                                  <p:childTnLst>
                                    <p:set>
                                      <p:cBhvr>
                                        <p:cTn id="82" dur="1" fill="hold">
                                          <p:stCondLst>
                                            <p:cond delay="0"/>
                                          </p:stCondLst>
                                        </p:cTn>
                                        <p:tgtEl>
                                          <p:spTgt spid="3"/>
                                        </p:tgtEl>
                                        <p:attrNameLst>
                                          <p:attrName>style.visibility</p:attrName>
                                        </p:attrNameLst>
                                      </p:cBhvr>
                                      <p:to>
                                        <p:strVal val="visible"/>
                                      </p:to>
                                    </p:set>
                                    <p:anim calcmode="lin" valueType="num">
                                      <p:cBhvr>
                                        <p:cTn id="83" dur="500" fill="hold"/>
                                        <p:tgtEl>
                                          <p:spTgt spid="3"/>
                                        </p:tgtEl>
                                        <p:attrNameLst>
                                          <p:attrName>ppt_w</p:attrName>
                                        </p:attrNameLst>
                                      </p:cBhvr>
                                      <p:tavLst>
                                        <p:tav tm="0">
                                          <p:val>
                                            <p:fltVal val="0"/>
                                          </p:val>
                                        </p:tav>
                                        <p:tav tm="100000">
                                          <p:val>
                                            <p:strVal val="#ppt_w"/>
                                          </p:val>
                                        </p:tav>
                                      </p:tavLst>
                                    </p:anim>
                                    <p:anim calcmode="lin" valueType="num">
                                      <p:cBhvr>
                                        <p:cTn id="84" dur="500" fill="hold"/>
                                        <p:tgtEl>
                                          <p:spTgt spid="3"/>
                                        </p:tgtEl>
                                        <p:attrNameLst>
                                          <p:attrName>ppt_h</p:attrName>
                                        </p:attrNameLst>
                                      </p:cBhvr>
                                      <p:tavLst>
                                        <p:tav tm="0">
                                          <p:val>
                                            <p:strVal val="#ppt_h"/>
                                          </p:val>
                                        </p:tav>
                                        <p:tav tm="100000">
                                          <p:val>
                                            <p:strVal val="#ppt_h"/>
                                          </p:val>
                                        </p:tav>
                                      </p:tavLst>
                                    </p:anim>
                                  </p:childTnLst>
                                </p:cTn>
                              </p:par>
                              <p:par>
                                <p:cTn id="85" presetID="43" presetClass="entr" presetSubtype="0"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Effect transition="in" filter="fade">
                                      <p:cBhvr>
                                        <p:cTn id="87" dur="100"/>
                                        <p:tgtEl>
                                          <p:spTgt spid="14"/>
                                        </p:tgtEl>
                                      </p:cBhvr>
                                    </p:animEffect>
                                    <p:anim calcmode="lin" valueType="num">
                                      <p:cBhvr>
                                        <p:cTn id="88" dur="400" fill="hold"/>
                                        <p:tgtEl>
                                          <p:spTgt spid="14"/>
                                        </p:tgtEl>
                                        <p:attrNameLst>
                                          <p:attrName>ppt_x</p:attrName>
                                        </p:attrNameLst>
                                      </p:cBhvr>
                                      <p:tavLst>
                                        <p:tav tm="0">
                                          <p:val>
                                            <p:strVal val="#ppt_x"/>
                                          </p:val>
                                        </p:tav>
                                        <p:tav tm="100000">
                                          <p:val>
                                            <p:strVal val="#ppt_x"/>
                                          </p:val>
                                        </p:tav>
                                      </p:tavLst>
                                    </p:anim>
                                    <p:anim calcmode="lin" valueType="num">
                                      <p:cBhvr>
                                        <p:cTn id="89" dur="400" fill="hold"/>
                                        <p:tgtEl>
                                          <p:spTgt spid="14"/>
                                        </p:tgtEl>
                                        <p:attrNameLst>
                                          <p:attrName>ppt_y</p:attrName>
                                        </p:attrNameLst>
                                      </p:cBhvr>
                                      <p:tavLst>
                                        <p:tav tm="0">
                                          <p:val>
                                            <p:strVal val="#ppt_y+0.31"/>
                                          </p:val>
                                        </p:tav>
                                        <p:tav tm="100000">
                                          <p:val>
                                            <p:strVal val="#ppt_y+0.31"/>
                                          </p:val>
                                        </p:tav>
                                      </p:tavLst>
                                    </p:anim>
                                    <p:anim calcmode="lin" valueType="num">
                                      <p:cBhvr>
                                        <p:cTn id="90" dur="600" decel="50000" fill="hold">
                                          <p:stCondLst>
                                            <p:cond delay="400"/>
                                          </p:stCondLst>
                                        </p:cTn>
                                        <p:tgtEl>
                                          <p:spTgt spid="14"/>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91" dur="600" decel="50000" fill="hold">
                                          <p:stCondLst>
                                            <p:cond delay="400"/>
                                          </p:stCondLst>
                                        </p:cTn>
                                        <p:tgtEl>
                                          <p:spTgt spid="14"/>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0" grpId="0"/>
      <p:bldP spid="11" grpId="0"/>
      <p:bldP spid="12" grpId="0"/>
      <p:bldP spid="13" grpId="0"/>
      <p:bldP spid="14" grpId="0"/>
      <p:bldP spid="15" grpId="0"/>
      <p:bldP spid="16" grpId="0"/>
      <p:bldP spid="17" grpId="0"/>
      <p:bldP spid="18" grpId="0"/>
      <p:bldP spid="19" grpId="0"/>
      <p:bldP spid="20" grpId="0"/>
      <p:bldP spid="21" grpId="0"/>
      <p:bldP spid="22" grpId="0"/>
      <p:bldP spid="23" grpId="0"/>
      <p:bldP spid="2" grpId="1"/>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02365" y="383017"/>
            <a:ext cx="10787270" cy="830649"/>
          </a:xfrm>
        </p:spPr>
        <p:txBody>
          <a:bodyPr>
            <a:normAutofit fontScale="90000"/>
          </a:bodyPr>
          <a:lstStyle/>
          <a:p>
            <a:r>
              <a:rPr lang="en-US" dirty="0" smtClean="0">
                <a:solidFill>
                  <a:srgbClr val="00B0F0"/>
                </a:solidFill>
              </a:rPr>
              <a:t>REFERENCES</a:t>
            </a:r>
            <a:endParaRPr lang="en-US" dirty="0">
              <a:solidFill>
                <a:srgbClr val="00B0F0"/>
              </a:solidFill>
            </a:endParaRPr>
          </a:p>
        </p:txBody>
      </p:sp>
      <p:sp>
        <p:nvSpPr>
          <p:cNvPr id="5" name="Rectangle 4"/>
          <p:cNvSpPr/>
          <p:nvPr/>
        </p:nvSpPr>
        <p:spPr>
          <a:xfrm>
            <a:off x="986004" y="1213666"/>
            <a:ext cx="11028147" cy="5355312"/>
          </a:xfrm>
          <a:prstGeom prst="rect">
            <a:avLst/>
          </a:prstGeom>
        </p:spPr>
        <p:txBody>
          <a:bodyPr wrap="none">
            <a:spAutoFit/>
          </a:bodyPr>
          <a:lstStyle/>
          <a:p>
            <a:pPr marL="285750" indent="-285750">
              <a:buFont typeface="Arial" panose="020B0604020202020204" pitchFamily="34" charset="0"/>
              <a:buChar char="•"/>
            </a:pPr>
            <a:r>
              <a:rPr lang="en-US" b="1" dirty="0" smtClean="0"/>
              <a:t>ALEXA SCEINCE    </a:t>
            </a:r>
            <a:r>
              <a:rPr lang="en-US" dirty="0" smtClean="0"/>
              <a:t>:   </a:t>
            </a:r>
            <a:r>
              <a:rPr lang="en-US" dirty="0" smtClean="0">
                <a:hlinkClick r:id="rId2"/>
              </a:rPr>
              <a:t>https</a:t>
            </a:r>
            <a:r>
              <a:rPr lang="en-US" dirty="0">
                <a:hlinkClick r:id="rId2"/>
              </a:rPr>
              <a:t>://</a:t>
            </a:r>
            <a:r>
              <a:rPr lang="en-US" dirty="0" smtClean="0">
                <a:hlinkClick r:id="rId2"/>
              </a:rPr>
              <a:t>developer.amazon.com/alexa/science</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smtClean="0">
                <a:hlinkClick r:id="rId3"/>
              </a:rPr>
              <a:t>P</a:t>
            </a:r>
            <a:r>
              <a:rPr lang="en-US" b="1" dirty="0" smtClean="0"/>
              <a:t>APER                    </a:t>
            </a:r>
            <a:r>
              <a:rPr lang="en-US" dirty="0" smtClean="0"/>
              <a:t>:  "</a:t>
            </a:r>
            <a:r>
              <a:rPr lang="en-US" dirty="0"/>
              <a:t>Efficient Large-Scale Neural Domain Classification with Personalized </a:t>
            </a:r>
            <a:r>
              <a:rPr lang="en-US" dirty="0" smtClean="0"/>
              <a:t>Attention“</a:t>
            </a:r>
          </a:p>
          <a:p>
            <a:r>
              <a:rPr lang="en-US" dirty="0"/>
              <a:t> 		           http://pages.cs.wisc.edu/~ybkim/paper/acl2018.pdf</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smtClean="0"/>
              <a:t>DEEP LEARNING AND NEURAL NETWORKS </a:t>
            </a:r>
            <a:r>
              <a:rPr lang="en-US" dirty="0" smtClean="0"/>
              <a:t> : </a:t>
            </a:r>
            <a:r>
              <a:rPr lang="en-US" dirty="0" smtClean="0">
                <a:hlinkClick r:id="rId4"/>
              </a:rPr>
              <a:t>http</a:t>
            </a:r>
            <a:r>
              <a:rPr lang="en-US" dirty="0">
                <a:hlinkClick r:id="rId4"/>
              </a:rPr>
              <a:t>://</a:t>
            </a:r>
            <a:r>
              <a:rPr lang="en-US" dirty="0" smtClean="0">
                <a:hlinkClick r:id="rId4"/>
              </a:rPr>
              <a:t>neuralnetworksanddeeplearning.com/chap6.html</a:t>
            </a:r>
            <a:endParaRPr lang="en-US" dirty="0" smtClean="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b="1" dirty="0" smtClean="0"/>
              <a:t>GOOGLE ASSISTANT </a:t>
            </a:r>
            <a:r>
              <a:rPr lang="en-US" dirty="0"/>
              <a:t> : </a:t>
            </a:r>
            <a:r>
              <a:rPr lang="en-US" dirty="0">
                <a:hlinkClick r:id="rId5"/>
              </a:rPr>
              <a:t>https://www.blog.google/products/assistant</a:t>
            </a:r>
            <a:r>
              <a:rPr lang="en-US" dirty="0" smtClean="0">
                <a:hlinkClick r:id="rId5"/>
              </a:rPr>
              <a:t>/</a:t>
            </a:r>
            <a:endParaRPr lang="en-US" dirty="0" smtClean="0"/>
          </a:p>
          <a:p>
            <a:r>
              <a:rPr lang="en-US" dirty="0"/>
              <a:t>	 </a:t>
            </a:r>
            <a:r>
              <a:rPr lang="en-US" dirty="0" smtClean="0"/>
              <a:t>                            </a:t>
            </a:r>
            <a:r>
              <a:rPr lang="en-US" dirty="0">
                <a:hlinkClick r:id="rId6"/>
              </a:rPr>
              <a:t>https://</a:t>
            </a:r>
            <a:r>
              <a:rPr lang="en-US" dirty="0" smtClean="0">
                <a:hlinkClick r:id="rId6"/>
              </a:rPr>
              <a:t>ai.googleblog.com/2018/08/Multilingual-Google-Assistant.html</a:t>
            </a:r>
            <a:endParaRPr lang="en-US" dirty="0" smtClean="0"/>
          </a:p>
          <a:p>
            <a:r>
              <a:rPr lang="en-US" dirty="0"/>
              <a:t>			</a:t>
            </a:r>
            <a:r>
              <a:rPr lang="en-US" dirty="0">
                <a:hlinkClick r:id="rId7"/>
              </a:rPr>
              <a:t>https://assistant.google.com/intl/en_in/#?</a:t>
            </a:r>
            <a:r>
              <a:rPr lang="en-US" dirty="0" smtClean="0">
                <a:hlinkClick r:id="rId7"/>
              </a:rPr>
              <a:t>modal_active=none</a:t>
            </a:r>
            <a:endParaRPr lang="en-US" dirty="0"/>
          </a:p>
          <a:p>
            <a:pPr marL="285750" indent="-285750">
              <a:buFont typeface="Arial" panose="020B0604020202020204" pitchFamily="34" charset="0"/>
              <a:buChar char="•"/>
            </a:pPr>
            <a:r>
              <a:rPr lang="en-US" b="1" dirty="0" smtClean="0"/>
              <a:t>BB-8                         </a:t>
            </a:r>
            <a:r>
              <a:rPr lang="en-US" dirty="0"/>
              <a:t>: </a:t>
            </a:r>
            <a:r>
              <a:rPr lang="en-US" dirty="0">
                <a:hlinkClick r:id="rId8"/>
              </a:rPr>
              <a:t>https://howbb8works.com</a:t>
            </a:r>
            <a:r>
              <a:rPr lang="en-US" dirty="0" smtClean="0">
                <a:hlinkClick r:id="rId8"/>
              </a:rPr>
              <a:t>/</a:t>
            </a:r>
            <a:endParaRPr lang="en-US" dirty="0" smtClean="0"/>
          </a:p>
          <a:p>
            <a:endParaRPr lang="en-US" b="1" dirty="0" smtClean="0"/>
          </a:p>
          <a:p>
            <a:pPr marL="285750" indent="-285750">
              <a:buFont typeface="Arial" panose="020B0604020202020204" pitchFamily="34" charset="0"/>
              <a:buChar char="•"/>
            </a:pPr>
            <a:r>
              <a:rPr lang="en-US" b="1" dirty="0" smtClean="0"/>
              <a:t>SIRI                          </a:t>
            </a:r>
            <a:r>
              <a:rPr lang="en-US" dirty="0"/>
              <a:t>: </a:t>
            </a:r>
            <a:r>
              <a:rPr lang="en-US" dirty="0">
                <a:hlinkClick r:id="rId9"/>
              </a:rPr>
              <a:t>https://magoosh.com/data-science/siri-work-science-behind-siri</a:t>
            </a:r>
            <a:r>
              <a:rPr lang="en-US" dirty="0" smtClean="0">
                <a:hlinkClick r:id="rId9"/>
              </a:rPr>
              <a:t>/</a:t>
            </a:r>
            <a:endParaRPr lang="en-US" dirty="0" smtClean="0"/>
          </a:p>
          <a:p>
            <a:pPr lvl="5"/>
            <a:r>
              <a:rPr lang="en-US" dirty="0" smtClean="0"/>
              <a:t>   </a:t>
            </a:r>
            <a:r>
              <a:rPr lang="en-US" dirty="0">
                <a:hlinkClick r:id="rId10"/>
              </a:rPr>
              <a:t>https://www.apple.com/siri</a:t>
            </a:r>
            <a:r>
              <a:rPr lang="en-US" dirty="0" smtClean="0">
                <a:hlinkClick r:id="rId10"/>
              </a:rPr>
              <a:t>/</a:t>
            </a:r>
            <a:endParaRPr lang="en-US" dirty="0" smtClean="0"/>
          </a:p>
          <a:p>
            <a:pPr lvl="5"/>
            <a:endParaRPr lang="en-US" dirty="0"/>
          </a:p>
          <a:p>
            <a:pPr marL="285750" indent="-285750">
              <a:buFont typeface="Arial" panose="020B0604020202020204" pitchFamily="34" charset="0"/>
              <a:buChar char="•"/>
            </a:pPr>
            <a:r>
              <a:rPr lang="en-US" b="1" dirty="0" smtClean="0"/>
              <a:t>YOUTUBE                </a:t>
            </a:r>
            <a:r>
              <a:rPr lang="en-US" dirty="0"/>
              <a:t>: AIDO ROBOT </a:t>
            </a:r>
            <a:r>
              <a:rPr lang="en-US" dirty="0">
                <a:hlinkClick r:id="rId11"/>
              </a:rPr>
              <a:t>https://</a:t>
            </a:r>
            <a:r>
              <a:rPr lang="en-US" dirty="0" smtClean="0">
                <a:hlinkClick r:id="rId11"/>
              </a:rPr>
              <a:t>www.youtube.com/watch?v=pGb8q2l23z0</a:t>
            </a:r>
            <a:endParaRPr lang="en-US" dirty="0" smtClean="0"/>
          </a:p>
          <a:p>
            <a:pPr lvl="4"/>
            <a:r>
              <a:rPr lang="en-US" b="1" dirty="0"/>
              <a:t>          JIBO </a:t>
            </a:r>
            <a:r>
              <a:rPr lang="en-US" dirty="0">
                <a:hlinkClick r:id="rId12"/>
              </a:rPr>
              <a:t>https://</a:t>
            </a:r>
            <a:r>
              <a:rPr lang="en-US" dirty="0" smtClean="0">
                <a:hlinkClick r:id="rId12"/>
              </a:rPr>
              <a:t>www.youtube.com/watch?v=vaCAiJ6NP3k</a:t>
            </a:r>
            <a:endParaRPr lang="en-US" dirty="0" smtClean="0"/>
          </a:p>
          <a:p>
            <a:pPr lvl="4"/>
            <a:r>
              <a:rPr lang="en-US" dirty="0"/>
              <a:t>           MIKO https://www.youtube.com/watch?v=ysG6C02Fmog</a:t>
            </a:r>
          </a:p>
          <a:p>
            <a:r>
              <a:rPr lang="en-US" dirty="0"/>
              <a:t>	</a:t>
            </a:r>
            <a:r>
              <a:rPr lang="en-US" dirty="0" smtClean="0"/>
              <a:t>		</a:t>
            </a:r>
          </a:p>
        </p:txBody>
      </p:sp>
    </p:spTree>
    <p:extLst>
      <p:ext uri="{BB962C8B-B14F-4D97-AF65-F5344CB8AC3E}">
        <p14:creationId xmlns:p14="http://schemas.microsoft.com/office/powerpoint/2010/main" val="137825585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349305" y="534572"/>
            <a:ext cx="7478586" cy="523220"/>
          </a:xfrm>
          <a:prstGeom prst="rect">
            <a:avLst/>
          </a:prstGeom>
          <a:noFill/>
        </p:spPr>
        <p:txBody>
          <a:bodyPr wrap="none" rtlCol="0">
            <a:spAutoFit/>
          </a:bodyPr>
          <a:lstStyle/>
          <a:p>
            <a:r>
              <a:rPr lang="en-US" sz="2800" b="1" dirty="0" smtClean="0">
                <a:solidFill>
                  <a:srgbClr val="FF0000"/>
                </a:solidFill>
              </a:rPr>
              <a:t>BOOKS TO REFER FOR FURTHER RESEARCH</a:t>
            </a:r>
            <a:endParaRPr lang="en-US" sz="2800" b="1" dirty="0">
              <a:solidFill>
                <a:srgbClr val="FF0000"/>
              </a:solidFill>
            </a:endParaRPr>
          </a:p>
        </p:txBody>
      </p:sp>
      <p:sp>
        <p:nvSpPr>
          <p:cNvPr id="6" name="TextBox 5"/>
          <p:cNvSpPr txBox="1"/>
          <p:nvPr/>
        </p:nvSpPr>
        <p:spPr>
          <a:xfrm>
            <a:off x="1758462" y="2180493"/>
            <a:ext cx="10495181" cy="4524315"/>
          </a:xfrm>
          <a:prstGeom prst="rect">
            <a:avLst/>
          </a:prstGeom>
          <a:noFill/>
        </p:spPr>
        <p:txBody>
          <a:bodyPr wrap="none" rtlCol="0">
            <a:spAutoFit/>
          </a:bodyPr>
          <a:lstStyle/>
          <a:p>
            <a:pPr marL="285750" indent="-285750">
              <a:buFont typeface="Arial" panose="020B0604020202020204" pitchFamily="34" charset="0"/>
              <a:buChar char="•"/>
            </a:pPr>
            <a:r>
              <a:rPr lang="en-US" b="1" dirty="0" smtClean="0">
                <a:solidFill>
                  <a:srgbClr val="00B050"/>
                </a:solidFill>
              </a:rPr>
              <a:t>ANN and DEEP LEARNING </a:t>
            </a:r>
          </a:p>
          <a:p>
            <a:r>
              <a:rPr lang="en-US" dirty="0" smtClean="0"/>
              <a:t>		</a:t>
            </a:r>
            <a:r>
              <a:rPr lang="en-US" dirty="0" err="1" smtClean="0">
                <a:solidFill>
                  <a:srgbClr val="0F2C3F"/>
                </a:solidFill>
              </a:rPr>
              <a:t>Goodfellow</a:t>
            </a:r>
            <a:r>
              <a:rPr lang="en-US" dirty="0" smtClean="0">
                <a:solidFill>
                  <a:srgbClr val="0F2C3F"/>
                </a:solidFill>
              </a:rPr>
              <a:t>, </a:t>
            </a:r>
            <a:r>
              <a:rPr lang="en-US" dirty="0" err="1" smtClean="0">
                <a:solidFill>
                  <a:srgbClr val="0F2C3F"/>
                </a:solidFill>
              </a:rPr>
              <a:t>Bengio</a:t>
            </a:r>
            <a:r>
              <a:rPr lang="en-US" dirty="0" smtClean="0">
                <a:solidFill>
                  <a:srgbClr val="0F2C3F"/>
                </a:solidFill>
              </a:rPr>
              <a:t>, and </a:t>
            </a:r>
            <a:r>
              <a:rPr lang="en-US" dirty="0" err="1" smtClean="0">
                <a:solidFill>
                  <a:srgbClr val="0F2C3F"/>
                </a:solidFill>
              </a:rPr>
              <a:t>Courville’s</a:t>
            </a:r>
            <a:r>
              <a:rPr lang="en-US" dirty="0" smtClean="0"/>
              <a:t> </a:t>
            </a:r>
            <a:r>
              <a:rPr lang="en-US" b="1" i="1" dirty="0" smtClean="0">
                <a:hlinkClick r:id="rId2"/>
              </a:rPr>
              <a:t>Deep Learning</a:t>
            </a:r>
            <a:r>
              <a:rPr lang="en-US" b="1" dirty="0" smtClean="0">
                <a:hlinkClick r:id="rId2"/>
              </a:rPr>
              <a:t> text</a:t>
            </a:r>
            <a:r>
              <a:rPr lang="en-US" dirty="0" smtClean="0"/>
              <a:t>.</a:t>
            </a:r>
          </a:p>
          <a:p>
            <a:r>
              <a:rPr lang="en-US" dirty="0" smtClean="0"/>
              <a:t>		</a:t>
            </a:r>
            <a:r>
              <a:rPr lang="en-US" i="1" dirty="0">
                <a:hlinkClick r:id="rId3"/>
              </a:rPr>
              <a:t> </a:t>
            </a:r>
            <a:r>
              <a:rPr lang="en-US" b="1" i="1" dirty="0">
                <a:hlinkClick r:id="rId3"/>
              </a:rPr>
              <a:t>Neural Networks and Deep Learning</a:t>
            </a:r>
            <a:r>
              <a:rPr lang="en-US" dirty="0"/>
              <a:t> </a:t>
            </a:r>
            <a:r>
              <a:rPr lang="en-US" dirty="0">
                <a:solidFill>
                  <a:srgbClr val="0F2C3F"/>
                </a:solidFill>
              </a:rPr>
              <a:t>by Michael Nielsen </a:t>
            </a:r>
            <a:r>
              <a:rPr lang="en-US" dirty="0"/>
              <a:t>	</a:t>
            </a:r>
            <a:r>
              <a:rPr lang="en-US" dirty="0" smtClean="0"/>
              <a:t>	</a:t>
            </a:r>
          </a:p>
          <a:p>
            <a:pPr marL="285750" indent="-285750">
              <a:buFont typeface="Arial" panose="020B0604020202020204" pitchFamily="34" charset="0"/>
              <a:buChar char="•"/>
            </a:pPr>
            <a:r>
              <a:rPr lang="en-US" b="1" dirty="0" smtClean="0">
                <a:solidFill>
                  <a:srgbClr val="00B050"/>
                </a:solidFill>
              </a:rPr>
              <a:t>ROBOTICS AND HOME AUTOMATION (Including </a:t>
            </a:r>
            <a:r>
              <a:rPr lang="en-US" b="1" dirty="0" err="1" smtClean="0">
                <a:solidFill>
                  <a:srgbClr val="00B050"/>
                </a:solidFill>
              </a:rPr>
              <a:t>IoT</a:t>
            </a:r>
            <a:r>
              <a:rPr lang="en-US" b="1" dirty="0" smtClean="0">
                <a:solidFill>
                  <a:srgbClr val="00B050"/>
                </a:solidFill>
              </a:rPr>
              <a:t>)</a:t>
            </a:r>
          </a:p>
          <a:p>
            <a:r>
              <a:rPr lang="en-US" dirty="0" smtClean="0"/>
              <a:t>		</a:t>
            </a:r>
            <a:r>
              <a:rPr lang="en-US" b="1" i="1" dirty="0"/>
              <a:t>Smart Homes: Design, Implementation and </a:t>
            </a:r>
            <a:r>
              <a:rPr lang="en-US" b="1" i="1" dirty="0" smtClean="0"/>
              <a:t>Issues</a:t>
            </a:r>
            <a:r>
              <a:rPr lang="en-US" b="1" dirty="0" smtClean="0"/>
              <a:t> </a:t>
            </a:r>
            <a:r>
              <a:rPr lang="en-US" dirty="0" smtClean="0"/>
              <a:t>by</a:t>
            </a:r>
          </a:p>
          <a:p>
            <a:r>
              <a:rPr lang="en-US" b="1" dirty="0"/>
              <a:t>	</a:t>
            </a:r>
            <a:r>
              <a:rPr lang="en-US" b="1" dirty="0" smtClean="0"/>
              <a:t>	</a:t>
            </a:r>
            <a:r>
              <a:rPr lang="en-US" b="1" dirty="0"/>
              <a:t> </a:t>
            </a:r>
            <a:r>
              <a:rPr lang="en-US" dirty="0"/>
              <a:t> </a:t>
            </a:r>
            <a:r>
              <a:rPr lang="en-US" dirty="0" err="1">
                <a:solidFill>
                  <a:srgbClr val="0F2C3F"/>
                </a:solidFill>
                <a:hlinkClick r:id="rId4"/>
              </a:rPr>
              <a:t>Nagender</a:t>
            </a:r>
            <a:r>
              <a:rPr lang="en-US" dirty="0">
                <a:solidFill>
                  <a:srgbClr val="0F2C3F"/>
                </a:solidFill>
                <a:hlinkClick r:id="rId4"/>
              </a:rPr>
              <a:t> Kumar </a:t>
            </a:r>
            <a:r>
              <a:rPr lang="en-US" dirty="0" err="1">
                <a:solidFill>
                  <a:srgbClr val="0F2C3F"/>
                </a:solidFill>
                <a:hlinkClick r:id="rId4"/>
              </a:rPr>
              <a:t>Suryadevara</a:t>
            </a:r>
            <a:r>
              <a:rPr lang="en-US" dirty="0"/>
              <a:t> </a:t>
            </a:r>
            <a:endParaRPr lang="en-US" dirty="0" smtClean="0"/>
          </a:p>
          <a:p>
            <a:r>
              <a:rPr lang="en-US" dirty="0"/>
              <a:t>	</a:t>
            </a:r>
            <a:r>
              <a:rPr lang="en-US" dirty="0" smtClean="0"/>
              <a:t>	</a:t>
            </a:r>
            <a:endParaRPr lang="en-US" i="1" dirty="0" smtClean="0"/>
          </a:p>
          <a:p>
            <a:r>
              <a:rPr lang="en-US" i="1" dirty="0"/>
              <a:t>	</a:t>
            </a:r>
            <a:r>
              <a:rPr lang="en-US" i="1" dirty="0" smtClean="0"/>
              <a:t>	</a:t>
            </a:r>
            <a:r>
              <a:rPr lang="en-US" i="1" dirty="0"/>
              <a:t> </a:t>
            </a:r>
            <a:r>
              <a:rPr lang="en-US" b="1" i="1" dirty="0" smtClean="0"/>
              <a:t>The Second Machine Age: Work, Progress and Prosperity in a Time of Brilliant</a:t>
            </a:r>
          </a:p>
          <a:p>
            <a:r>
              <a:rPr lang="en-US" b="1" i="1" dirty="0" smtClean="0"/>
              <a:t>		 Technologies</a:t>
            </a:r>
            <a:r>
              <a:rPr lang="en-US" dirty="0" smtClean="0"/>
              <a:t> </a:t>
            </a:r>
            <a:r>
              <a:rPr lang="en-US" dirty="0" smtClean="0">
                <a:solidFill>
                  <a:srgbClr val="0F2C3F"/>
                </a:solidFill>
              </a:rPr>
              <a:t>by Erik </a:t>
            </a:r>
            <a:r>
              <a:rPr lang="en-US" dirty="0" err="1" smtClean="0">
                <a:solidFill>
                  <a:srgbClr val="0F2C3F"/>
                </a:solidFill>
              </a:rPr>
              <a:t>Brynjolfsson</a:t>
            </a:r>
            <a:r>
              <a:rPr lang="en-US" dirty="0" smtClean="0">
                <a:solidFill>
                  <a:srgbClr val="0F2C3F"/>
                </a:solidFill>
              </a:rPr>
              <a:t> and Andrew McAfee.</a:t>
            </a:r>
          </a:p>
          <a:p>
            <a:r>
              <a:rPr lang="en-US" dirty="0"/>
              <a:t> </a:t>
            </a:r>
            <a:endParaRPr lang="en-US" b="1" dirty="0"/>
          </a:p>
          <a:p>
            <a:r>
              <a:rPr lang="en-US" b="1" dirty="0" smtClean="0"/>
              <a:t>		</a:t>
            </a:r>
            <a:r>
              <a:rPr lang="en-US" b="1" i="1" dirty="0"/>
              <a:t> The Silent </a:t>
            </a:r>
            <a:r>
              <a:rPr lang="en-US" b="1" i="1" dirty="0" smtClean="0"/>
              <a:t>Intelligence </a:t>
            </a:r>
            <a:r>
              <a:rPr lang="en-US" i="1" dirty="0" smtClean="0"/>
              <a:t>by </a:t>
            </a:r>
            <a:r>
              <a:rPr lang="en-US" dirty="0">
                <a:solidFill>
                  <a:srgbClr val="0F2C3F"/>
                </a:solidFill>
              </a:rPr>
              <a:t>Daniel </a:t>
            </a:r>
            <a:r>
              <a:rPr lang="en-US" dirty="0" err="1">
                <a:solidFill>
                  <a:srgbClr val="0F2C3F"/>
                </a:solidFill>
              </a:rPr>
              <a:t>Kellmereit</a:t>
            </a:r>
            <a:r>
              <a:rPr lang="en-US" dirty="0">
                <a:solidFill>
                  <a:srgbClr val="0F2C3F"/>
                </a:solidFill>
              </a:rPr>
              <a:t> and Daniel </a:t>
            </a:r>
            <a:r>
              <a:rPr lang="en-US" dirty="0" err="1">
                <a:solidFill>
                  <a:srgbClr val="0F2C3F"/>
                </a:solidFill>
              </a:rPr>
              <a:t>Obodovski</a:t>
            </a:r>
            <a:endParaRPr lang="en-US" b="1" i="1" dirty="0">
              <a:solidFill>
                <a:srgbClr val="0F2C3F"/>
              </a:solidFill>
            </a:endParaRPr>
          </a:p>
          <a:p>
            <a:endParaRPr lang="en-US" b="1" dirty="0"/>
          </a:p>
          <a:p>
            <a:r>
              <a:rPr lang="en-US" dirty="0" smtClean="0"/>
              <a:t>		</a:t>
            </a:r>
            <a:r>
              <a:rPr lang="en-US" b="1" i="1" dirty="0"/>
              <a:t> </a:t>
            </a:r>
            <a:r>
              <a:rPr lang="en-US" b="1" i="1" dirty="0" err="1"/>
              <a:t>Everyware</a:t>
            </a:r>
            <a:r>
              <a:rPr lang="en-US" b="1" i="1" dirty="0"/>
              <a:t>: The dawning age of ubiquitous </a:t>
            </a:r>
            <a:r>
              <a:rPr lang="en-US" b="1" i="1" dirty="0" smtClean="0"/>
              <a:t>computing</a:t>
            </a:r>
            <a:endParaRPr lang="en-US" b="1" dirty="0"/>
          </a:p>
          <a:p>
            <a:r>
              <a:rPr lang="en-US" dirty="0"/>
              <a:t> </a:t>
            </a:r>
            <a:r>
              <a:rPr lang="en-US" dirty="0" smtClean="0"/>
              <a:t>		 by </a:t>
            </a:r>
            <a:r>
              <a:rPr lang="en-US" dirty="0"/>
              <a:t>Adam Greenfield</a:t>
            </a:r>
            <a:endParaRPr lang="en-US" b="1" i="1" dirty="0"/>
          </a:p>
          <a:p>
            <a:endParaRPr lang="en-US" dirty="0" smtClean="0"/>
          </a:p>
          <a:p>
            <a:r>
              <a:rPr lang="en-US" dirty="0" smtClean="0"/>
              <a:t>And many more....</a:t>
            </a:r>
            <a:endParaRPr lang="en-US" dirty="0"/>
          </a:p>
        </p:txBody>
      </p:sp>
    </p:spTree>
    <p:extLst>
      <p:ext uri="{BB962C8B-B14F-4D97-AF65-F5344CB8AC3E}">
        <p14:creationId xmlns:p14="http://schemas.microsoft.com/office/powerpoint/2010/main" val="50713365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158" b="158"/>
          <a:stretch>
            <a:fillRect/>
          </a:stretch>
        </p:blipFill>
        <p:spPr/>
      </p:pic>
    </p:spTree>
    <p:extLst>
      <p:ext uri="{BB962C8B-B14F-4D97-AF65-F5344CB8AC3E}">
        <p14:creationId xmlns:p14="http://schemas.microsoft.com/office/powerpoint/2010/main" val="33117540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10" name="Rectangle 9"/>
          <p:cNvSpPr/>
          <p:nvPr/>
        </p:nvSpPr>
        <p:spPr>
          <a:xfrm>
            <a:off x="1912276" y="2305615"/>
            <a:ext cx="3251565" cy="1323439"/>
          </a:xfrm>
          <a:prstGeom prst="rect">
            <a:avLst/>
          </a:prstGeom>
          <a:noFill/>
        </p:spPr>
        <p:txBody>
          <a:bodyPr wrap="square" lIns="91440" tIns="45720" rIns="91440" bIns="45720">
            <a:spAutoFit/>
          </a:bodyPr>
          <a:lstStyle/>
          <a:p>
            <a:pPr algn="ctr"/>
            <a:r>
              <a:rPr lang="en-US" sz="8000" b="1"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A</a:t>
            </a:r>
            <a:r>
              <a:rPr lang="en-US" sz="4000" b="1"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MAL     8</a:t>
            </a:r>
            <a:endParaRPr lang="en-US" sz="40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11" name="Rectangle 10"/>
          <p:cNvSpPr/>
          <p:nvPr/>
        </p:nvSpPr>
        <p:spPr>
          <a:xfrm>
            <a:off x="1932632" y="1459230"/>
            <a:ext cx="3479800"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8000" b="1" dirty="0" smtClean="0">
                <a:ln/>
                <a:solidFill>
                  <a:schemeClr val="accent4"/>
                </a:solidFill>
              </a:rPr>
              <a:t>N</a:t>
            </a:r>
            <a:r>
              <a:rPr lang="en-US" sz="4000" b="1" dirty="0" smtClean="0">
                <a:ln/>
                <a:solidFill>
                  <a:schemeClr val="accent4"/>
                </a:solidFill>
              </a:rPr>
              <a:t>AZIM    34</a:t>
            </a:r>
            <a:endParaRPr lang="en-US" sz="4000" b="1" dirty="0">
              <a:ln/>
              <a:solidFill>
                <a:schemeClr val="accent4"/>
              </a:solidFill>
            </a:endParaRPr>
          </a:p>
        </p:txBody>
      </p:sp>
      <p:sp>
        <p:nvSpPr>
          <p:cNvPr id="12" name="Rectangle 11"/>
          <p:cNvSpPr/>
          <p:nvPr/>
        </p:nvSpPr>
        <p:spPr>
          <a:xfrm>
            <a:off x="1664398" y="3156907"/>
            <a:ext cx="3919340" cy="1323439"/>
          </a:xfrm>
          <a:prstGeom prst="rect">
            <a:avLst/>
          </a:prstGeom>
          <a:noFill/>
        </p:spPr>
        <p:txBody>
          <a:bodyPr wrap="square" lIns="91440" tIns="45720" rIns="91440" bIns="45720">
            <a:spAutoFit/>
          </a:bodyPr>
          <a:lstStyle/>
          <a:p>
            <a:pPr algn="ctr"/>
            <a:r>
              <a:rPr lang="en-US" sz="8000" b="1" cap="none" spc="0"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S</a:t>
            </a:r>
            <a:r>
              <a:rPr lang="en-US" sz="3600" b="1" cap="none" spc="0"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AYOOJ    50</a:t>
            </a:r>
            <a:endParaRPr lang="en-US" sz="3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13" name="Rectangle 12"/>
          <p:cNvSpPr/>
          <p:nvPr/>
        </p:nvSpPr>
        <p:spPr>
          <a:xfrm>
            <a:off x="1988290" y="4008198"/>
            <a:ext cx="3139001" cy="1323439"/>
          </a:xfrm>
          <a:prstGeom prst="rect">
            <a:avLst/>
          </a:prstGeom>
          <a:noFill/>
        </p:spPr>
        <p:txBody>
          <a:bodyPr wrap="none" lIns="91440" tIns="45720" rIns="91440" bIns="45720">
            <a:spAutoFit/>
          </a:bodyPr>
          <a:lstStyle/>
          <a:p>
            <a:pPr algn="ctr"/>
            <a:r>
              <a:rPr lang="en-US" sz="8000" b="1" dirty="0" smtClean="0">
                <a:ln w="9525">
                  <a:solidFill>
                    <a:schemeClr val="bg1"/>
                  </a:solidFill>
                  <a:prstDash val="solid"/>
                </a:ln>
                <a:effectLst>
                  <a:outerShdw blurRad="12700" dist="38100" dir="2700000" algn="tl" rotWithShape="0">
                    <a:schemeClr val="bg1">
                      <a:lumMod val="50000"/>
                    </a:schemeClr>
                  </a:outerShdw>
                </a:effectLst>
              </a:rPr>
              <a:t>A</a:t>
            </a:r>
            <a:r>
              <a:rPr lang="en-US" sz="3600" b="1" dirty="0" smtClean="0">
                <a:ln w="9525">
                  <a:solidFill>
                    <a:schemeClr val="bg1"/>
                  </a:solidFill>
                  <a:prstDash val="solid"/>
                </a:ln>
                <a:effectLst>
                  <a:outerShdw blurRad="12700" dist="38100" dir="2700000" algn="tl" rotWithShape="0">
                    <a:schemeClr val="bg1">
                      <a:lumMod val="50000"/>
                    </a:schemeClr>
                  </a:outerShdw>
                </a:effectLst>
              </a:rPr>
              <a:t>THUL    18</a:t>
            </a:r>
            <a:endParaRPr lang="en-US" sz="3600" b="1" dirty="0">
              <a:ln w="9525">
                <a:solidFill>
                  <a:schemeClr val="bg1"/>
                </a:solidFill>
                <a:prstDash val="solid"/>
              </a:ln>
              <a:effectLst>
                <a:outerShdw blurRad="12700" dist="38100" dir="2700000" algn="tl" rotWithShape="0">
                  <a:schemeClr val="bg1">
                    <a:lumMod val="50000"/>
                  </a:schemeClr>
                </a:outerShdw>
              </a:effectLst>
            </a:endParaRPr>
          </a:p>
        </p:txBody>
      </p:sp>
      <p:sp>
        <p:nvSpPr>
          <p:cNvPr id="14" name="Rectangle 13"/>
          <p:cNvSpPr/>
          <p:nvPr/>
        </p:nvSpPr>
        <p:spPr>
          <a:xfrm>
            <a:off x="4835349" y="0"/>
            <a:ext cx="2118080" cy="923330"/>
          </a:xfrm>
          <a:prstGeom prst="rect">
            <a:avLst/>
          </a:prstGeom>
          <a:noFill/>
        </p:spPr>
        <p:txBody>
          <a:bodyPr wrap="none" lIns="91440" tIns="45720" rIns="91440" bIns="45720">
            <a:spAutoFit/>
          </a:bodyPr>
          <a:lstStyle/>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rPr>
              <a:t>TEAM</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15" name="Rectangle 14"/>
          <p:cNvSpPr/>
          <p:nvPr/>
        </p:nvSpPr>
        <p:spPr>
          <a:xfrm>
            <a:off x="6003634" y="2967335"/>
            <a:ext cx="184730" cy="923330"/>
          </a:xfrm>
          <a:prstGeom prst="rect">
            <a:avLst/>
          </a:prstGeom>
          <a:noFill/>
        </p:spPr>
        <p:txBody>
          <a:bodyPr wrap="none" lIns="91440" tIns="45720" rIns="91440" bIns="45720">
            <a:spAutoFit/>
          </a:bodyPr>
          <a:lstStyle/>
          <a:p>
            <a:pPr algn="ctr"/>
            <a:endParaRPr lang="en-US" sz="5400" b="0" cap="none" spc="0" dirty="0">
              <a:ln w="0"/>
              <a:gradFill>
                <a:gsLst>
                  <a:gs pos="21000">
                    <a:srgbClr val="53575C"/>
                  </a:gs>
                  <a:gs pos="88000">
                    <a:srgbClr val="C5C7CA"/>
                  </a:gs>
                </a:gsLst>
                <a:lin ang="5400000"/>
              </a:gradFill>
              <a:effectLst/>
            </a:endParaRPr>
          </a:p>
        </p:txBody>
      </p:sp>
    </p:spTree>
    <p:extLst>
      <p:ext uri="{BB962C8B-B14F-4D97-AF65-F5344CB8AC3E}">
        <p14:creationId xmlns:p14="http://schemas.microsoft.com/office/powerpoint/2010/main" val="11206644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prstClr val="black"/>
        </a:solidFill>
        <a:effectLst/>
      </p:bgPr>
    </p:bg>
    <p:spTree>
      <p:nvGrpSpPr>
        <p:cNvPr id="1" name=""/>
        <p:cNvGrpSpPr/>
        <p:nvPr/>
      </p:nvGrpSpPr>
      <p:grpSpPr>
        <a:xfrm>
          <a:off x="0" y="0"/>
          <a:ext cx="0" cy="0"/>
          <a:chOff x="0" y="0"/>
          <a:chExt cx="0" cy="0"/>
        </a:xfrm>
      </p:grpSpPr>
      <p:sp>
        <p:nvSpPr>
          <p:cNvPr id="5" name="TextBox 4"/>
          <p:cNvSpPr txBox="1"/>
          <p:nvPr/>
        </p:nvSpPr>
        <p:spPr>
          <a:xfrm>
            <a:off x="3778624" y="0"/>
            <a:ext cx="3706784" cy="646331"/>
          </a:xfrm>
          <a:prstGeom prst="rect">
            <a:avLst/>
          </a:prstGeom>
          <a:noFill/>
        </p:spPr>
        <p:txBody>
          <a:bodyPr wrap="none" rtlCol="0">
            <a:spAutoFit/>
          </a:bodyPr>
          <a:lstStyle/>
          <a:p>
            <a:r>
              <a:rPr lang="en-US" sz="3600" b="1" u="sng" dirty="0" smtClean="0">
                <a:solidFill>
                  <a:srgbClr val="FFFF00"/>
                </a:solidFill>
              </a:rPr>
              <a:t>INTRODUCTION</a:t>
            </a:r>
            <a:endParaRPr lang="en-US" sz="3600" b="1" u="sng" dirty="0">
              <a:solidFill>
                <a:srgbClr val="FFFF00"/>
              </a:solidFill>
            </a:endParaRPr>
          </a:p>
        </p:txBody>
      </p:sp>
      <p:sp>
        <p:nvSpPr>
          <p:cNvPr id="7" name="TextBox 6"/>
          <p:cNvSpPr txBox="1"/>
          <p:nvPr/>
        </p:nvSpPr>
        <p:spPr>
          <a:xfrm>
            <a:off x="1290918" y="1788459"/>
            <a:ext cx="10784541" cy="3970318"/>
          </a:xfrm>
          <a:prstGeom prst="rect">
            <a:avLst/>
          </a:prstGeom>
          <a:noFill/>
        </p:spPr>
        <p:txBody>
          <a:bodyPr wrap="square" rtlCol="0">
            <a:spAutoFit/>
          </a:bodyPr>
          <a:lstStyle/>
          <a:p>
            <a:pPr marL="285750" indent="-285750">
              <a:buClr>
                <a:schemeClr val="bg1"/>
              </a:buClr>
              <a:buSzPct val="80000"/>
              <a:buFont typeface="Wingdings" panose="05000000000000000000" pitchFamily="2" charset="2"/>
              <a:buChar char="v"/>
            </a:pPr>
            <a:r>
              <a:rPr lang="en-US" dirty="0" smtClean="0">
                <a:solidFill>
                  <a:schemeClr val="bg1"/>
                </a:solidFill>
              </a:rPr>
              <a:t>The Era is discussing the various possibilities of making Life more easy and Smart</a:t>
            </a:r>
          </a:p>
          <a:p>
            <a:pPr marL="285750" indent="-285750">
              <a:buClr>
                <a:schemeClr val="bg1"/>
              </a:buClr>
              <a:buSzPct val="80000"/>
              <a:buFont typeface="Wingdings" panose="05000000000000000000" pitchFamily="2" charset="2"/>
              <a:buChar char="v"/>
            </a:pPr>
            <a:endParaRPr lang="en-US" dirty="0">
              <a:solidFill>
                <a:schemeClr val="bg1"/>
              </a:solidFill>
            </a:endParaRPr>
          </a:p>
          <a:p>
            <a:pPr>
              <a:buClr>
                <a:schemeClr val="bg1"/>
              </a:buClr>
              <a:buSzPct val="80000"/>
            </a:pPr>
            <a:endParaRPr lang="en-US" dirty="0" smtClean="0">
              <a:solidFill>
                <a:schemeClr val="bg1"/>
              </a:solidFill>
            </a:endParaRPr>
          </a:p>
          <a:p>
            <a:pPr marL="285750" indent="-285750">
              <a:buClr>
                <a:schemeClr val="bg1"/>
              </a:buClr>
              <a:buSzPct val="80000"/>
              <a:buFont typeface="Wingdings" panose="05000000000000000000" pitchFamily="2" charset="2"/>
              <a:buChar char="v"/>
            </a:pPr>
            <a:r>
              <a:rPr lang="en-US" dirty="0" smtClean="0">
                <a:solidFill>
                  <a:schemeClr val="bg1"/>
                </a:solidFill>
              </a:rPr>
              <a:t>When mobile phones were introduced, using microcontrollers, it could just do phone calls</a:t>
            </a:r>
          </a:p>
          <a:p>
            <a:pPr marL="285750" indent="-285750">
              <a:buClr>
                <a:schemeClr val="bg1"/>
              </a:buClr>
              <a:buSzPct val="80000"/>
              <a:buFont typeface="Wingdings" panose="05000000000000000000" pitchFamily="2" charset="2"/>
              <a:buChar char="v"/>
            </a:pPr>
            <a:endParaRPr lang="en-US" dirty="0">
              <a:solidFill>
                <a:schemeClr val="bg1"/>
              </a:solidFill>
            </a:endParaRPr>
          </a:p>
          <a:p>
            <a:pPr>
              <a:buClr>
                <a:schemeClr val="bg1"/>
              </a:buClr>
              <a:buSzPct val="80000"/>
            </a:pPr>
            <a:endParaRPr lang="en-US" dirty="0" smtClean="0">
              <a:solidFill>
                <a:schemeClr val="bg1"/>
              </a:solidFill>
            </a:endParaRPr>
          </a:p>
          <a:p>
            <a:pPr marL="285750" indent="-285750">
              <a:buClr>
                <a:schemeClr val="bg1"/>
              </a:buClr>
              <a:buSzPct val="80000"/>
              <a:buFont typeface="Wingdings" panose="05000000000000000000" pitchFamily="2" charset="2"/>
              <a:buChar char="v"/>
            </a:pPr>
            <a:r>
              <a:rPr lang="en-US" dirty="0" smtClean="0">
                <a:solidFill>
                  <a:schemeClr val="bg1"/>
                </a:solidFill>
              </a:rPr>
              <a:t>But now, we have smartphones that are powerful than the PC or laptops we use</a:t>
            </a:r>
          </a:p>
          <a:p>
            <a:pPr>
              <a:buClr>
                <a:schemeClr val="bg1"/>
              </a:buClr>
              <a:buSzPct val="80000"/>
            </a:pPr>
            <a:endParaRPr lang="en-US" dirty="0" smtClean="0">
              <a:solidFill>
                <a:schemeClr val="bg1"/>
              </a:solidFill>
            </a:endParaRPr>
          </a:p>
          <a:p>
            <a:pPr marL="285750" indent="-285750">
              <a:buClr>
                <a:schemeClr val="bg1"/>
              </a:buClr>
              <a:buSzPct val="80000"/>
              <a:buFont typeface="Wingdings" panose="05000000000000000000" pitchFamily="2" charset="2"/>
              <a:buChar char="v"/>
            </a:pPr>
            <a:endParaRPr lang="en-US" dirty="0">
              <a:solidFill>
                <a:schemeClr val="bg1"/>
              </a:solidFill>
            </a:endParaRPr>
          </a:p>
          <a:p>
            <a:pPr marL="285750" indent="-285750">
              <a:buClr>
                <a:schemeClr val="bg1"/>
              </a:buClr>
              <a:buSzPct val="80000"/>
              <a:buFont typeface="Wingdings" panose="05000000000000000000" pitchFamily="2" charset="2"/>
              <a:buChar char="v"/>
            </a:pPr>
            <a:r>
              <a:rPr lang="en-US" dirty="0" smtClean="0">
                <a:solidFill>
                  <a:schemeClr val="bg1"/>
                </a:solidFill>
              </a:rPr>
              <a:t>So, Why do we call something smart?</a:t>
            </a:r>
          </a:p>
          <a:p>
            <a:pPr>
              <a:buClr>
                <a:schemeClr val="bg1"/>
              </a:buClr>
              <a:buSzPct val="80000"/>
            </a:pPr>
            <a:endParaRPr lang="en-US" dirty="0" smtClean="0">
              <a:solidFill>
                <a:schemeClr val="bg1"/>
              </a:solidFill>
            </a:endParaRPr>
          </a:p>
          <a:p>
            <a:pPr marL="285750" indent="-285750">
              <a:buClr>
                <a:schemeClr val="bg1"/>
              </a:buClr>
              <a:buSzPct val="80000"/>
              <a:buFont typeface="Wingdings" panose="05000000000000000000" pitchFamily="2" charset="2"/>
              <a:buChar char="v"/>
            </a:pPr>
            <a:endParaRPr lang="en-US" dirty="0">
              <a:solidFill>
                <a:schemeClr val="bg1"/>
              </a:solidFill>
            </a:endParaRPr>
          </a:p>
          <a:p>
            <a:pPr marL="285750" indent="-285750">
              <a:buClr>
                <a:schemeClr val="bg1"/>
              </a:buClr>
              <a:buSzPct val="80000"/>
              <a:buFont typeface="Wingdings" panose="05000000000000000000" pitchFamily="2" charset="2"/>
              <a:buChar char="v"/>
            </a:pPr>
            <a:r>
              <a:rPr lang="en-US" dirty="0" smtClean="0">
                <a:solidFill>
                  <a:schemeClr val="bg1"/>
                </a:solidFill>
              </a:rPr>
              <a:t>“SMART” is a prefix given to certain equipment that does something more than they were actually programmed to do.. </a:t>
            </a:r>
            <a:endParaRPr lang="en-US" dirty="0">
              <a:solidFill>
                <a:schemeClr val="bg1"/>
              </a:solidFill>
            </a:endParaRPr>
          </a:p>
        </p:txBody>
      </p:sp>
    </p:spTree>
    <p:extLst>
      <p:ext uri="{BB962C8B-B14F-4D97-AF65-F5344CB8AC3E}">
        <p14:creationId xmlns:p14="http://schemas.microsoft.com/office/powerpoint/2010/main" val="3244264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xEl>
                                              <p:pRg st="3" end="3"/>
                                            </p:txEl>
                                          </p:spTgt>
                                        </p:tgtEl>
                                        <p:attrNameLst>
                                          <p:attrName>style.visibility</p:attrName>
                                        </p:attrNameLst>
                                      </p:cBhvr>
                                      <p:to>
                                        <p:strVal val="visible"/>
                                      </p:to>
                                    </p:set>
                                    <p:animEffect transition="in" filter="fade">
                                      <p:cBhvr>
                                        <p:cTn id="16" dur="500"/>
                                        <p:tgtEl>
                                          <p:spTgt spid="7">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animEffect transition="in" filter="fade">
                                      <p:cBhvr>
                                        <p:cTn id="21" dur="500"/>
                                        <p:tgtEl>
                                          <p:spTgt spid="7">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9" end="9"/>
                                            </p:txEl>
                                          </p:spTgt>
                                        </p:tgtEl>
                                        <p:attrNameLst>
                                          <p:attrName>style.visibility</p:attrName>
                                        </p:attrNameLst>
                                      </p:cBhvr>
                                      <p:to>
                                        <p:strVal val="visible"/>
                                      </p:to>
                                    </p:set>
                                    <p:animEffect transition="in" filter="fade">
                                      <p:cBhvr>
                                        <p:cTn id="26" dur="500"/>
                                        <p:tgtEl>
                                          <p:spTgt spid="7">
                                            <p:txEl>
                                              <p:pRg st="9" end="9"/>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12" end="12"/>
                                            </p:txEl>
                                          </p:spTgt>
                                        </p:tgtEl>
                                        <p:attrNameLst>
                                          <p:attrName>style.visibility</p:attrName>
                                        </p:attrNameLst>
                                      </p:cBhvr>
                                      <p:to>
                                        <p:strVal val="visible"/>
                                      </p:to>
                                    </p:set>
                                    <p:animEffect transition="in" filter="fade">
                                      <p:cBhvr>
                                        <p:cTn id="31" dur="500"/>
                                        <p:tgtEl>
                                          <p:spTgt spid="7">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861" t="12631" r="1147" b="9821"/>
          <a:stretch/>
        </p:blipFill>
        <p:spPr>
          <a:xfrm>
            <a:off x="0" y="0"/>
            <a:ext cx="12192000" cy="6857999"/>
          </a:xfrm>
        </p:spPr>
      </p:pic>
      <p:sp>
        <p:nvSpPr>
          <p:cNvPr id="2" name="Rectangle 1"/>
          <p:cNvSpPr/>
          <p:nvPr/>
        </p:nvSpPr>
        <p:spPr>
          <a:xfrm>
            <a:off x="4098014" y="127728"/>
            <a:ext cx="3782061" cy="769441"/>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4400" b="1" dirty="0" smtClean="0">
                <a:ln/>
                <a:solidFill>
                  <a:schemeClr val="accent4"/>
                </a:solidFill>
              </a:rPr>
              <a:t>Smart Homes</a:t>
            </a:r>
          </a:p>
        </p:txBody>
      </p:sp>
    </p:spTree>
    <p:extLst>
      <p:ext uri="{BB962C8B-B14F-4D97-AF65-F5344CB8AC3E}">
        <p14:creationId xmlns:p14="http://schemas.microsoft.com/office/powerpoint/2010/main" val="295035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1" nodeType="clickEffect">
                                  <p:stCondLst>
                                    <p:cond delay="0"/>
                                  </p:stCondLst>
                                  <p:iterate type="lt">
                                    <p:tmPct val="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8" presetClass="emph" presetSubtype="0" fill="hold" grpId="2" nodeType="clickEffect">
                                  <p:stCondLst>
                                    <p:cond delay="0"/>
                                  </p:stCondLst>
                                  <p:iterate type="lt">
                                    <p:tmPct val="10000"/>
                                  </p:iterate>
                                  <p:childTnLst>
                                    <p:animClr clrSpc="rgb" dir="cw">
                                      <p:cBhvr override="childStyle">
                                        <p:cTn id="16" dur="700" fill="hold"/>
                                        <p:tgtEl>
                                          <p:spTgt spid="2"/>
                                        </p:tgtEl>
                                        <p:attrNameLst>
                                          <p:attrName>style.color</p:attrName>
                                        </p:attrNameLst>
                                      </p:cBhvr>
                                      <p:to>
                                        <a:schemeClr val="accent2"/>
                                      </p:to>
                                    </p:animClr>
                                    <p:animClr clrSpc="rgb" dir="cw">
                                      <p:cBhvr>
                                        <p:cTn id="17" dur="700" fill="hold"/>
                                        <p:tgtEl>
                                          <p:spTgt spid="2"/>
                                        </p:tgtEl>
                                        <p:attrNameLst>
                                          <p:attrName>fillcolor</p:attrName>
                                        </p:attrNameLst>
                                      </p:cBhvr>
                                      <p:to>
                                        <a:schemeClr val="accent2"/>
                                      </p:to>
                                    </p:animClr>
                                    <p:set>
                                      <p:cBhvr>
                                        <p:cTn id="18" dur="700" fill="hold"/>
                                        <p:tgtEl>
                                          <p:spTgt spid="2"/>
                                        </p:tgtEl>
                                        <p:attrNameLst>
                                          <p:attrName>fill.type</p:attrName>
                                        </p:attrNameLst>
                                      </p:cBhvr>
                                      <p:to>
                                        <p:strVal val="solid"/>
                                      </p:to>
                                    </p:set>
                                    <p:anim to="1.5" calcmode="lin" valueType="num">
                                      <p:cBhvr override="childStyle">
                                        <p:cTn id="19" dur="700" fill="hold"/>
                                        <p:tgtEl>
                                          <p:spTgt spid="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p:bldP spid="2" grpId="2"/>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1821" y="-416859"/>
            <a:ext cx="3430179" cy="32004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7190" y="2944906"/>
            <a:ext cx="4124887" cy="3093666"/>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4207435" cy="2366682"/>
          </a:xfrm>
          <a:prstGeom prst="rect">
            <a:avLst/>
          </a:prstGeom>
        </p:spPr>
      </p:pic>
      <p:sp>
        <p:nvSpPr>
          <p:cNvPr id="8" name="TextBox 7"/>
          <p:cNvSpPr txBox="1"/>
          <p:nvPr/>
        </p:nvSpPr>
        <p:spPr>
          <a:xfrm>
            <a:off x="1173590" y="2471128"/>
            <a:ext cx="1970604" cy="369332"/>
          </a:xfrm>
          <a:prstGeom prst="rect">
            <a:avLst/>
          </a:prstGeom>
          <a:noFill/>
        </p:spPr>
        <p:txBody>
          <a:bodyPr wrap="none" rtlCol="0">
            <a:spAutoFit/>
          </a:bodyPr>
          <a:lstStyle/>
          <a:p>
            <a:r>
              <a:rPr lang="en-US" b="1" dirty="0" smtClean="0">
                <a:solidFill>
                  <a:srgbClr val="FF0000"/>
                </a:solidFill>
              </a:rPr>
              <a:t>SMART PHONES</a:t>
            </a:r>
            <a:endParaRPr lang="en-US" b="1" dirty="0">
              <a:solidFill>
                <a:srgbClr val="FF0000"/>
              </a:solidFill>
            </a:endParaRPr>
          </a:p>
        </p:txBody>
      </p:sp>
      <p:sp>
        <p:nvSpPr>
          <p:cNvPr id="9" name="TextBox 8"/>
          <p:cNvSpPr txBox="1"/>
          <p:nvPr/>
        </p:nvSpPr>
        <p:spPr>
          <a:xfrm>
            <a:off x="9420434" y="2366682"/>
            <a:ext cx="2112951" cy="369332"/>
          </a:xfrm>
          <a:prstGeom prst="rect">
            <a:avLst/>
          </a:prstGeom>
          <a:noFill/>
        </p:spPr>
        <p:txBody>
          <a:bodyPr wrap="none" rtlCol="0">
            <a:spAutoFit/>
          </a:bodyPr>
          <a:lstStyle/>
          <a:p>
            <a:r>
              <a:rPr lang="en-US" b="1" dirty="0" smtClean="0">
                <a:solidFill>
                  <a:srgbClr val="FF0000"/>
                </a:solidFill>
              </a:rPr>
              <a:t>SMART WATCHES</a:t>
            </a:r>
            <a:endParaRPr lang="en-US" b="1" dirty="0">
              <a:solidFill>
                <a:srgbClr val="FF0000"/>
              </a:solidFill>
            </a:endParaRPr>
          </a:p>
        </p:txBody>
      </p:sp>
      <p:sp>
        <p:nvSpPr>
          <p:cNvPr id="10" name="TextBox 9"/>
          <p:cNvSpPr txBox="1"/>
          <p:nvPr/>
        </p:nvSpPr>
        <p:spPr>
          <a:xfrm>
            <a:off x="5113416" y="5570766"/>
            <a:ext cx="2332433" cy="369332"/>
          </a:xfrm>
          <a:prstGeom prst="rect">
            <a:avLst/>
          </a:prstGeom>
          <a:noFill/>
        </p:spPr>
        <p:txBody>
          <a:bodyPr wrap="none" rtlCol="0">
            <a:spAutoFit/>
          </a:bodyPr>
          <a:lstStyle/>
          <a:p>
            <a:r>
              <a:rPr lang="en-US" b="1" dirty="0" smtClean="0">
                <a:solidFill>
                  <a:srgbClr val="FF0000"/>
                </a:solidFill>
              </a:rPr>
              <a:t>SMART TELEVISION</a:t>
            </a:r>
            <a:endParaRPr lang="en-US" b="1" dirty="0">
              <a:solidFill>
                <a:srgbClr val="FF0000"/>
              </a:solidFill>
            </a:endParaRPr>
          </a:p>
        </p:txBody>
      </p:sp>
    </p:spTree>
    <p:extLst>
      <p:ext uri="{BB962C8B-B14F-4D97-AF65-F5344CB8AC3E}">
        <p14:creationId xmlns:p14="http://schemas.microsoft.com/office/powerpoint/2010/main" val="2853201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250"/>
                                  </p:stCondLst>
                                  <p:childTnLst>
                                    <p:set>
                                      <p:cBhvr>
                                        <p:cTn id="13" dur="1" fill="hold">
                                          <p:stCondLst>
                                            <p:cond delay="0"/>
                                          </p:stCondLst>
                                        </p:cTn>
                                        <p:tgtEl>
                                          <p:spTgt spid="8"/>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250"/>
                                  </p:stCondLst>
                                  <p:childTnLst>
                                    <p:set>
                                      <p:cBhvr>
                                        <p:cTn id="17" dur="1" fill="hold">
                                          <p:stCondLst>
                                            <p:cond delay="0"/>
                                          </p:stCondLst>
                                        </p:cTn>
                                        <p:tgtEl>
                                          <p:spTgt spid="5"/>
                                        </p:tgtEl>
                                        <p:attrNameLst>
                                          <p:attrName>style.visibility</p:attrName>
                                        </p:attrNameLst>
                                      </p:cBhvr>
                                      <p:to>
                                        <p:strVal val="visible"/>
                                      </p:to>
                                    </p:set>
                                    <p:anim calcmode="lin" valueType="num">
                                      <p:cBhvr>
                                        <p:cTn id="18" dur="500" fill="hold"/>
                                        <p:tgtEl>
                                          <p:spTgt spid="5"/>
                                        </p:tgtEl>
                                        <p:attrNameLst>
                                          <p:attrName>ppt_w</p:attrName>
                                        </p:attrNameLst>
                                      </p:cBhvr>
                                      <p:tavLst>
                                        <p:tav tm="0">
                                          <p:val>
                                            <p:fltVal val="0"/>
                                          </p:val>
                                        </p:tav>
                                        <p:tav tm="100000">
                                          <p:val>
                                            <p:strVal val="#ppt_w"/>
                                          </p:val>
                                        </p:tav>
                                      </p:tavLst>
                                    </p:anim>
                                    <p:anim calcmode="lin" valueType="num">
                                      <p:cBhvr>
                                        <p:cTn id="19" dur="500" fill="hold"/>
                                        <p:tgtEl>
                                          <p:spTgt spid="5"/>
                                        </p:tgtEl>
                                        <p:attrNameLst>
                                          <p:attrName>ppt_h</p:attrName>
                                        </p:attrNameLst>
                                      </p:cBhvr>
                                      <p:tavLst>
                                        <p:tav tm="0">
                                          <p:val>
                                            <p:fltVal val="0"/>
                                          </p:val>
                                        </p:tav>
                                        <p:tav tm="100000">
                                          <p:val>
                                            <p:strVal val="#ppt_h"/>
                                          </p:val>
                                        </p:tav>
                                      </p:tavLst>
                                    </p:anim>
                                    <p:animEffect transition="in" filter="fade">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25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25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250"/>
                                  </p:stCondLst>
                                  <p:childTnLst>
                                    <p:set>
                                      <p:cBhvr>
                                        <p:cTn id="35"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0C6CB4C-B5E1-4756-815D-BC6EC8E787FB}"/>
              </a:ext>
            </a:extLst>
          </p:cNvPr>
          <p:cNvSpPr>
            <a:spLocks noGrp="1"/>
          </p:cNvSpPr>
          <p:nvPr>
            <p:ph type="title"/>
          </p:nvPr>
        </p:nvSpPr>
        <p:spPr>
          <a:xfrm>
            <a:off x="81022" y="1887980"/>
            <a:ext cx="2651619" cy="1475598"/>
          </a:xfrm>
        </p:spPr>
        <p:txBody>
          <a:bodyPr/>
          <a:lstStyle/>
          <a:p>
            <a:pPr algn="r"/>
            <a:r>
              <a:rPr lang="en-US" dirty="0" smtClean="0"/>
              <a:t>THE PATH       OF INSPIRATION</a:t>
            </a:r>
            <a:endParaRPr lang="ru-RU" dirty="0"/>
          </a:p>
        </p:txBody>
      </p:sp>
      <p:sp>
        <p:nvSpPr>
          <p:cNvPr id="6" name="Text Placeholder 5">
            <a:extLst>
              <a:ext uri="{FF2B5EF4-FFF2-40B4-BE49-F238E27FC236}">
                <a16:creationId xmlns="" xmlns:a16="http://schemas.microsoft.com/office/drawing/2014/main" id="{BCD4784F-41FE-47AC-B617-00EA570D30E9}"/>
              </a:ext>
            </a:extLst>
          </p:cNvPr>
          <p:cNvSpPr>
            <a:spLocks noGrp="1"/>
          </p:cNvSpPr>
          <p:nvPr>
            <p:ph type="body" sz="quarter" idx="13"/>
          </p:nvPr>
        </p:nvSpPr>
        <p:spPr/>
        <p:txBody>
          <a:bodyPr/>
          <a:lstStyle/>
          <a:p>
            <a:r>
              <a:rPr lang="en-US" dirty="0" smtClean="0"/>
              <a:t>1898-2018</a:t>
            </a:r>
            <a:endParaRPr lang="ru-RU" dirty="0"/>
          </a:p>
        </p:txBody>
      </p:sp>
      <p:sp>
        <p:nvSpPr>
          <p:cNvPr id="7" name="Text Placeholder 6">
            <a:extLst>
              <a:ext uri="{FF2B5EF4-FFF2-40B4-BE49-F238E27FC236}">
                <a16:creationId xmlns="" xmlns:a16="http://schemas.microsoft.com/office/drawing/2014/main" id="{FFA8FF1C-735A-4A06-B94C-EA601032196E}"/>
              </a:ext>
            </a:extLst>
          </p:cNvPr>
          <p:cNvSpPr>
            <a:spLocks noGrp="1"/>
          </p:cNvSpPr>
          <p:nvPr>
            <p:ph type="body" sz="quarter" idx="14"/>
          </p:nvPr>
        </p:nvSpPr>
        <p:spPr/>
        <p:txBody>
          <a:bodyPr/>
          <a:lstStyle/>
          <a:p>
            <a:r>
              <a:rPr lang="en-US" dirty="0" smtClean="0"/>
              <a:t>120 YEARS</a:t>
            </a:r>
          </a:p>
          <a:p>
            <a:endParaRPr lang="ru-RU" dirty="0"/>
          </a:p>
        </p:txBody>
      </p:sp>
      <p:pic>
        <p:nvPicPr>
          <p:cNvPr id="50" name="Picture Placeholder 49">
            <a:extLst>
              <a:ext uri="{FF2B5EF4-FFF2-40B4-BE49-F238E27FC236}">
                <a16:creationId xmlns="" xmlns:a16="http://schemas.microsoft.com/office/drawing/2014/main" id="{AA0BD572-8873-4C60-84A2-F8D4F9A446D9}"/>
              </a:ext>
            </a:extLst>
          </p:cNvPr>
          <p:cNvPicPr>
            <a:picLocks noGrp="1" noChangeAspect="1"/>
          </p:cNvPicPr>
          <p:nvPr>
            <p:ph type="pic" sz="quarter" idx="56"/>
          </p:nvPr>
        </p:nvPicPr>
        <p:blipFill>
          <a:blip r:embed="rId2">
            <a:extLst>
              <a:ext uri="{28A0092B-C50C-407E-A947-70E740481C1C}">
                <a14:useLocalDpi xmlns:a14="http://schemas.microsoft.com/office/drawing/2010/main" val="0"/>
              </a:ext>
            </a:extLst>
          </a:blip>
          <a:stretch>
            <a:fillRect/>
          </a:stretch>
        </p:blipFill>
        <p:spPr>
          <a:xfrm>
            <a:off x="301095" y="5168613"/>
            <a:ext cx="1460470" cy="1287850"/>
          </a:xfrm>
          <a:prstGeom prst="rect">
            <a:avLst/>
          </a:prstGeom>
          <a:ln>
            <a:noFill/>
          </a:ln>
          <a:effectLst>
            <a:softEdge rad="112500"/>
          </a:effectLst>
        </p:spPr>
      </p:pic>
      <p:sp>
        <p:nvSpPr>
          <p:cNvPr id="47" name="Text Placeholder 46">
            <a:extLst>
              <a:ext uri="{FF2B5EF4-FFF2-40B4-BE49-F238E27FC236}">
                <a16:creationId xmlns="" xmlns:a16="http://schemas.microsoft.com/office/drawing/2014/main" id="{AB47DC31-EE68-48D8-9468-C2B842A23804}"/>
              </a:ext>
            </a:extLst>
          </p:cNvPr>
          <p:cNvSpPr>
            <a:spLocks noGrp="1"/>
          </p:cNvSpPr>
          <p:nvPr>
            <p:ph type="body" sz="quarter" idx="57"/>
          </p:nvPr>
        </p:nvSpPr>
        <p:spPr/>
        <p:txBody>
          <a:bodyPr/>
          <a:lstStyle/>
          <a:p>
            <a:r>
              <a:rPr lang="en-US" dirty="0" smtClean="0"/>
              <a:t>1898</a:t>
            </a:r>
            <a:endParaRPr lang="ru-RU" dirty="0"/>
          </a:p>
        </p:txBody>
      </p:sp>
      <p:sp>
        <p:nvSpPr>
          <p:cNvPr id="8" name="Text Placeholder 7">
            <a:extLst>
              <a:ext uri="{FF2B5EF4-FFF2-40B4-BE49-F238E27FC236}">
                <a16:creationId xmlns="" xmlns:a16="http://schemas.microsoft.com/office/drawing/2014/main" id="{80A9E837-1CF3-4923-8E30-94AB8B4C216B}"/>
              </a:ext>
            </a:extLst>
          </p:cNvPr>
          <p:cNvSpPr>
            <a:spLocks noGrp="1"/>
          </p:cNvSpPr>
          <p:nvPr>
            <p:ph type="body" sz="quarter" idx="15"/>
          </p:nvPr>
        </p:nvSpPr>
        <p:spPr>
          <a:xfrm>
            <a:off x="4414968" y="843980"/>
            <a:ext cx="1006009" cy="1044000"/>
          </a:xfrm>
        </p:spPr>
        <p:txBody>
          <a:bodyPr>
            <a:normAutofit/>
          </a:bodyPr>
          <a:lstStyle/>
          <a:p>
            <a:r>
              <a:rPr lang="en-US" sz="2000" dirty="0" smtClean="0"/>
              <a:t>1945</a:t>
            </a:r>
            <a:endParaRPr lang="ru-RU" sz="2000" dirty="0"/>
          </a:p>
        </p:txBody>
      </p:sp>
      <p:sp>
        <p:nvSpPr>
          <p:cNvPr id="21" name="Text Placeholder 20">
            <a:extLst>
              <a:ext uri="{FF2B5EF4-FFF2-40B4-BE49-F238E27FC236}">
                <a16:creationId xmlns="" xmlns:a16="http://schemas.microsoft.com/office/drawing/2014/main" id="{954842DC-5569-4421-BEE9-EC5D80DF6E5C}"/>
              </a:ext>
            </a:extLst>
          </p:cNvPr>
          <p:cNvSpPr>
            <a:spLocks noGrp="1"/>
          </p:cNvSpPr>
          <p:nvPr>
            <p:ph type="body" sz="quarter" idx="32"/>
          </p:nvPr>
        </p:nvSpPr>
        <p:spPr/>
        <p:txBody>
          <a:bodyPr>
            <a:normAutofit lnSpcReduction="10000"/>
          </a:bodyPr>
          <a:lstStyle/>
          <a:p>
            <a:r>
              <a:rPr lang="en-US" dirty="0" smtClean="0"/>
              <a:t>World war 2 ends</a:t>
            </a:r>
            <a:endParaRPr lang="ru-RU" dirty="0"/>
          </a:p>
        </p:txBody>
      </p:sp>
      <p:sp>
        <p:nvSpPr>
          <p:cNvPr id="22" name="Text Placeholder 21">
            <a:extLst>
              <a:ext uri="{FF2B5EF4-FFF2-40B4-BE49-F238E27FC236}">
                <a16:creationId xmlns="" xmlns:a16="http://schemas.microsoft.com/office/drawing/2014/main" id="{4390D17E-2D62-4E5F-B6C7-001336062968}"/>
              </a:ext>
            </a:extLst>
          </p:cNvPr>
          <p:cNvSpPr>
            <a:spLocks noGrp="1"/>
          </p:cNvSpPr>
          <p:nvPr>
            <p:ph type="body" sz="quarter" idx="33"/>
          </p:nvPr>
        </p:nvSpPr>
        <p:spPr/>
        <p:txBody>
          <a:bodyPr>
            <a:normAutofit fontScale="92500"/>
          </a:bodyPr>
          <a:lstStyle/>
          <a:p>
            <a:r>
              <a:rPr lang="en-US" dirty="0" smtClean="0"/>
              <a:t>People don’t know who Harvey is</a:t>
            </a:r>
            <a:endParaRPr lang="ru-RU" dirty="0"/>
          </a:p>
        </p:txBody>
      </p:sp>
      <p:sp>
        <p:nvSpPr>
          <p:cNvPr id="11" name="Text Placeholder 10">
            <a:extLst>
              <a:ext uri="{FF2B5EF4-FFF2-40B4-BE49-F238E27FC236}">
                <a16:creationId xmlns="" xmlns:a16="http://schemas.microsoft.com/office/drawing/2014/main" id="{3E894C19-9FAB-43B1-85B9-CB0B890E7C0D}"/>
              </a:ext>
            </a:extLst>
          </p:cNvPr>
          <p:cNvSpPr>
            <a:spLocks noGrp="1"/>
          </p:cNvSpPr>
          <p:nvPr>
            <p:ph type="body" sz="quarter" idx="17"/>
          </p:nvPr>
        </p:nvSpPr>
        <p:spPr/>
        <p:txBody>
          <a:bodyPr>
            <a:noAutofit/>
          </a:bodyPr>
          <a:lstStyle/>
          <a:p>
            <a:r>
              <a:rPr lang="en-US" sz="2400" dirty="0" smtClean="0"/>
              <a:t>1959</a:t>
            </a:r>
            <a:endParaRPr lang="ru-RU" sz="2400" dirty="0"/>
          </a:p>
        </p:txBody>
      </p:sp>
      <p:sp>
        <p:nvSpPr>
          <p:cNvPr id="23" name="Text Placeholder 22">
            <a:extLst>
              <a:ext uri="{FF2B5EF4-FFF2-40B4-BE49-F238E27FC236}">
                <a16:creationId xmlns="" xmlns:a16="http://schemas.microsoft.com/office/drawing/2014/main" id="{6368F96B-C4DE-44C0-B817-D7856E67522E}"/>
              </a:ext>
            </a:extLst>
          </p:cNvPr>
          <p:cNvSpPr>
            <a:spLocks noGrp="1"/>
          </p:cNvSpPr>
          <p:nvPr>
            <p:ph type="body" sz="quarter" idx="34"/>
          </p:nvPr>
        </p:nvSpPr>
        <p:spPr/>
        <p:txBody>
          <a:bodyPr>
            <a:normAutofit fontScale="85000" lnSpcReduction="10000"/>
          </a:bodyPr>
          <a:lstStyle/>
          <a:p>
            <a:r>
              <a:rPr lang="en-US" dirty="0" smtClean="0"/>
              <a:t>Harvey Ball Advertising</a:t>
            </a:r>
            <a:endParaRPr lang="ru-RU" dirty="0"/>
          </a:p>
        </p:txBody>
      </p:sp>
      <p:sp>
        <p:nvSpPr>
          <p:cNvPr id="24" name="Text Placeholder 23">
            <a:extLst>
              <a:ext uri="{FF2B5EF4-FFF2-40B4-BE49-F238E27FC236}">
                <a16:creationId xmlns="" xmlns:a16="http://schemas.microsoft.com/office/drawing/2014/main" id="{04B1980E-9DD3-42DE-8F61-F99D5543C476}"/>
              </a:ext>
            </a:extLst>
          </p:cNvPr>
          <p:cNvSpPr>
            <a:spLocks noGrp="1"/>
          </p:cNvSpPr>
          <p:nvPr>
            <p:ph type="body" sz="quarter" idx="35"/>
          </p:nvPr>
        </p:nvSpPr>
        <p:spPr/>
        <p:txBody>
          <a:bodyPr/>
          <a:lstStyle/>
          <a:p>
            <a:r>
              <a:rPr lang="en-US" dirty="0" smtClean="0"/>
              <a:t>Enters into ad making</a:t>
            </a:r>
            <a:endParaRPr lang="ru-RU" dirty="0"/>
          </a:p>
        </p:txBody>
      </p:sp>
      <p:sp>
        <p:nvSpPr>
          <p:cNvPr id="10" name="Text Placeholder 9">
            <a:extLst>
              <a:ext uri="{FF2B5EF4-FFF2-40B4-BE49-F238E27FC236}">
                <a16:creationId xmlns="" xmlns:a16="http://schemas.microsoft.com/office/drawing/2014/main" id="{B71962F0-0A0F-4FC2-9E69-6265A830C45E}"/>
              </a:ext>
            </a:extLst>
          </p:cNvPr>
          <p:cNvSpPr>
            <a:spLocks noGrp="1"/>
          </p:cNvSpPr>
          <p:nvPr>
            <p:ph type="body" sz="quarter" idx="18"/>
          </p:nvPr>
        </p:nvSpPr>
        <p:spPr/>
        <p:txBody>
          <a:bodyPr>
            <a:noAutofit/>
          </a:bodyPr>
          <a:lstStyle/>
          <a:p>
            <a:r>
              <a:rPr lang="en-US" sz="2400" dirty="0" smtClean="0"/>
              <a:t>1963</a:t>
            </a:r>
            <a:endParaRPr lang="ru-RU" sz="2400" dirty="0"/>
          </a:p>
        </p:txBody>
      </p:sp>
      <p:sp>
        <p:nvSpPr>
          <p:cNvPr id="25" name="Text Placeholder 24">
            <a:extLst>
              <a:ext uri="{FF2B5EF4-FFF2-40B4-BE49-F238E27FC236}">
                <a16:creationId xmlns="" xmlns:a16="http://schemas.microsoft.com/office/drawing/2014/main" id="{2B193253-F94A-4164-AE5D-6B3931AE17CC}"/>
              </a:ext>
            </a:extLst>
          </p:cNvPr>
          <p:cNvSpPr>
            <a:spLocks noGrp="1"/>
          </p:cNvSpPr>
          <p:nvPr>
            <p:ph type="body" sz="quarter" idx="36"/>
          </p:nvPr>
        </p:nvSpPr>
        <p:spPr>
          <a:xfrm>
            <a:off x="6755391" y="437794"/>
            <a:ext cx="1986273" cy="425849"/>
          </a:xfrm>
        </p:spPr>
        <p:txBody>
          <a:bodyPr>
            <a:normAutofit/>
          </a:bodyPr>
          <a:lstStyle/>
          <a:p>
            <a:r>
              <a:rPr lang="en-US" dirty="0" smtClean="0"/>
              <a:t>SMILEY</a:t>
            </a:r>
            <a:endParaRPr lang="ru-RU" dirty="0"/>
          </a:p>
        </p:txBody>
      </p:sp>
      <p:sp>
        <p:nvSpPr>
          <p:cNvPr id="26" name="Text Placeholder 25">
            <a:extLst>
              <a:ext uri="{FF2B5EF4-FFF2-40B4-BE49-F238E27FC236}">
                <a16:creationId xmlns="" xmlns:a16="http://schemas.microsoft.com/office/drawing/2014/main" id="{574B2B85-AD22-4077-83F1-E8A029BDD2AB}"/>
              </a:ext>
            </a:extLst>
          </p:cNvPr>
          <p:cNvSpPr>
            <a:spLocks noGrp="1"/>
          </p:cNvSpPr>
          <p:nvPr>
            <p:ph type="body" sz="quarter" idx="37"/>
          </p:nvPr>
        </p:nvSpPr>
        <p:spPr/>
        <p:txBody>
          <a:bodyPr/>
          <a:lstStyle/>
          <a:p>
            <a:r>
              <a:rPr lang="en-US" dirty="0" smtClean="0"/>
              <a:t>He designs the smiley</a:t>
            </a:r>
            <a:endParaRPr lang="ru-RU" dirty="0"/>
          </a:p>
        </p:txBody>
      </p:sp>
      <p:sp>
        <p:nvSpPr>
          <p:cNvPr id="9" name="Text Placeholder 8">
            <a:extLst>
              <a:ext uri="{FF2B5EF4-FFF2-40B4-BE49-F238E27FC236}">
                <a16:creationId xmlns="" xmlns:a16="http://schemas.microsoft.com/office/drawing/2014/main" id="{106E260A-6B73-4483-8F8B-5B22E648BFDF}"/>
              </a:ext>
            </a:extLst>
          </p:cNvPr>
          <p:cNvSpPr>
            <a:spLocks noGrp="1"/>
          </p:cNvSpPr>
          <p:nvPr>
            <p:ph type="body" sz="quarter" idx="16"/>
          </p:nvPr>
        </p:nvSpPr>
        <p:spPr/>
        <p:txBody>
          <a:bodyPr>
            <a:noAutofit/>
          </a:bodyPr>
          <a:lstStyle/>
          <a:p>
            <a:r>
              <a:rPr lang="en-US" sz="2400" dirty="0" smtClean="0"/>
              <a:t>1969</a:t>
            </a:r>
            <a:endParaRPr lang="ru-RU" sz="2400" dirty="0"/>
          </a:p>
        </p:txBody>
      </p:sp>
      <p:sp>
        <p:nvSpPr>
          <p:cNvPr id="27" name="Text Placeholder 26">
            <a:extLst>
              <a:ext uri="{FF2B5EF4-FFF2-40B4-BE49-F238E27FC236}">
                <a16:creationId xmlns="" xmlns:a16="http://schemas.microsoft.com/office/drawing/2014/main" id="{84F2613F-DCC0-4A1F-9B48-C279DDE0C201}"/>
              </a:ext>
            </a:extLst>
          </p:cNvPr>
          <p:cNvSpPr>
            <a:spLocks noGrp="1"/>
          </p:cNvSpPr>
          <p:nvPr>
            <p:ph type="body" sz="quarter" idx="38"/>
          </p:nvPr>
        </p:nvSpPr>
        <p:spPr/>
        <p:txBody>
          <a:bodyPr>
            <a:normAutofit lnSpcReduction="10000"/>
          </a:bodyPr>
          <a:lstStyle/>
          <a:p>
            <a:r>
              <a:rPr lang="en-US" dirty="0" smtClean="0"/>
              <a:t>balls</a:t>
            </a:r>
            <a:endParaRPr lang="ru-RU" dirty="0"/>
          </a:p>
        </p:txBody>
      </p:sp>
      <p:sp>
        <p:nvSpPr>
          <p:cNvPr id="28" name="Text Placeholder 27">
            <a:extLst>
              <a:ext uri="{FF2B5EF4-FFF2-40B4-BE49-F238E27FC236}">
                <a16:creationId xmlns="" xmlns:a16="http://schemas.microsoft.com/office/drawing/2014/main" id="{67BB4E68-6401-4C98-8572-F315F0392AD3}"/>
              </a:ext>
            </a:extLst>
          </p:cNvPr>
          <p:cNvSpPr>
            <a:spLocks noGrp="1"/>
          </p:cNvSpPr>
          <p:nvPr>
            <p:ph type="body" sz="quarter" idx="39"/>
          </p:nvPr>
        </p:nvSpPr>
        <p:spPr>
          <a:xfrm>
            <a:off x="8106872" y="2208324"/>
            <a:ext cx="1978422" cy="237789"/>
          </a:xfrm>
        </p:spPr>
        <p:txBody>
          <a:bodyPr>
            <a:normAutofit fontScale="47500" lnSpcReduction="20000"/>
          </a:bodyPr>
          <a:lstStyle/>
          <a:p>
            <a:pPr lvl="1"/>
            <a:r>
              <a:rPr lang="en-US" dirty="0" smtClean="0"/>
              <a:t>Smiley Balls Were Introduced</a:t>
            </a:r>
            <a:endParaRPr lang="ru-RU" dirty="0"/>
          </a:p>
        </p:txBody>
      </p:sp>
      <p:sp>
        <p:nvSpPr>
          <p:cNvPr id="19" name="Text Placeholder 18">
            <a:extLst>
              <a:ext uri="{FF2B5EF4-FFF2-40B4-BE49-F238E27FC236}">
                <a16:creationId xmlns="" xmlns:a16="http://schemas.microsoft.com/office/drawing/2014/main" id="{9747846D-FA06-4686-A47D-5A668FD95FE0}"/>
              </a:ext>
            </a:extLst>
          </p:cNvPr>
          <p:cNvSpPr>
            <a:spLocks noGrp="1"/>
          </p:cNvSpPr>
          <p:nvPr>
            <p:ph type="body" sz="quarter" idx="28"/>
          </p:nvPr>
        </p:nvSpPr>
        <p:spPr/>
        <p:txBody>
          <a:bodyPr/>
          <a:lstStyle/>
          <a:p>
            <a:r>
              <a:rPr lang="en-US" dirty="0" smtClean="0"/>
              <a:t>1970</a:t>
            </a:r>
            <a:endParaRPr lang="ru-RU" dirty="0"/>
          </a:p>
        </p:txBody>
      </p:sp>
      <p:sp>
        <p:nvSpPr>
          <p:cNvPr id="13" name="Text Placeholder 12">
            <a:extLst>
              <a:ext uri="{FF2B5EF4-FFF2-40B4-BE49-F238E27FC236}">
                <a16:creationId xmlns="" xmlns:a16="http://schemas.microsoft.com/office/drawing/2014/main" id="{04306A44-50E7-4C10-ABF1-71CE55A094F5}"/>
              </a:ext>
            </a:extLst>
          </p:cNvPr>
          <p:cNvSpPr>
            <a:spLocks noGrp="1"/>
          </p:cNvSpPr>
          <p:nvPr>
            <p:ph type="body" sz="quarter" idx="20"/>
          </p:nvPr>
        </p:nvSpPr>
        <p:spPr/>
        <p:txBody>
          <a:bodyPr>
            <a:noAutofit/>
          </a:bodyPr>
          <a:lstStyle/>
          <a:p>
            <a:r>
              <a:rPr lang="en-US" sz="2400" dirty="0" smtClean="0"/>
              <a:t>1971</a:t>
            </a:r>
            <a:endParaRPr lang="ru-RU" sz="2400" dirty="0"/>
          </a:p>
        </p:txBody>
      </p:sp>
      <p:sp>
        <p:nvSpPr>
          <p:cNvPr id="35" name="Text Placeholder 34">
            <a:extLst>
              <a:ext uri="{FF2B5EF4-FFF2-40B4-BE49-F238E27FC236}">
                <a16:creationId xmlns="" xmlns:a16="http://schemas.microsoft.com/office/drawing/2014/main" id="{25D376EC-609C-46F1-A4A6-22B3BCBA9777}"/>
              </a:ext>
            </a:extLst>
          </p:cNvPr>
          <p:cNvSpPr>
            <a:spLocks noGrp="1"/>
          </p:cNvSpPr>
          <p:nvPr>
            <p:ph type="body" sz="quarter" idx="46"/>
          </p:nvPr>
        </p:nvSpPr>
        <p:spPr/>
        <p:txBody>
          <a:bodyPr>
            <a:normAutofit lnSpcReduction="10000"/>
          </a:bodyPr>
          <a:lstStyle/>
          <a:p>
            <a:r>
              <a:rPr lang="en-US" dirty="0" err="1" smtClean="0"/>
              <a:t>ALOHAnet</a:t>
            </a:r>
            <a:endParaRPr lang="ru-RU" dirty="0"/>
          </a:p>
        </p:txBody>
      </p:sp>
      <p:sp>
        <p:nvSpPr>
          <p:cNvPr id="36" name="Text Placeholder 35">
            <a:extLst>
              <a:ext uri="{FF2B5EF4-FFF2-40B4-BE49-F238E27FC236}">
                <a16:creationId xmlns="" xmlns:a16="http://schemas.microsoft.com/office/drawing/2014/main" id="{1F3490A6-CE9A-4C91-9932-EEF33F6A61DE}"/>
              </a:ext>
            </a:extLst>
          </p:cNvPr>
          <p:cNvSpPr>
            <a:spLocks noGrp="1"/>
          </p:cNvSpPr>
          <p:nvPr>
            <p:ph type="body" sz="quarter" idx="47"/>
          </p:nvPr>
        </p:nvSpPr>
        <p:spPr/>
        <p:txBody>
          <a:bodyPr/>
          <a:lstStyle/>
          <a:p>
            <a:r>
              <a:rPr lang="en-US" dirty="0" smtClean="0"/>
              <a:t>First wireless network</a:t>
            </a:r>
            <a:endParaRPr lang="ru-RU" dirty="0"/>
          </a:p>
        </p:txBody>
      </p:sp>
      <p:sp>
        <p:nvSpPr>
          <p:cNvPr id="14" name="Text Placeholder 13">
            <a:extLst>
              <a:ext uri="{FF2B5EF4-FFF2-40B4-BE49-F238E27FC236}">
                <a16:creationId xmlns="" xmlns:a16="http://schemas.microsoft.com/office/drawing/2014/main" id="{18BD9AA2-DFE1-412D-BB95-7989BA1E6039}"/>
              </a:ext>
            </a:extLst>
          </p:cNvPr>
          <p:cNvSpPr>
            <a:spLocks noGrp="1"/>
          </p:cNvSpPr>
          <p:nvPr>
            <p:ph type="body" sz="quarter" idx="21"/>
          </p:nvPr>
        </p:nvSpPr>
        <p:spPr/>
        <p:txBody>
          <a:bodyPr>
            <a:noAutofit/>
          </a:bodyPr>
          <a:lstStyle/>
          <a:p>
            <a:r>
              <a:rPr lang="en-US" sz="2400" dirty="0" smtClean="0"/>
              <a:t>1972</a:t>
            </a:r>
            <a:endParaRPr lang="ru-RU" sz="2400" dirty="0"/>
          </a:p>
        </p:txBody>
      </p:sp>
      <p:sp>
        <p:nvSpPr>
          <p:cNvPr id="31" name="Text Placeholder 30">
            <a:extLst>
              <a:ext uri="{FF2B5EF4-FFF2-40B4-BE49-F238E27FC236}">
                <a16:creationId xmlns="" xmlns:a16="http://schemas.microsoft.com/office/drawing/2014/main" id="{BB5D9C5D-1FCA-4D88-ADCB-481D203B8465}"/>
              </a:ext>
            </a:extLst>
          </p:cNvPr>
          <p:cNvSpPr>
            <a:spLocks noGrp="1"/>
          </p:cNvSpPr>
          <p:nvPr>
            <p:ph type="body" sz="quarter" idx="42"/>
          </p:nvPr>
        </p:nvSpPr>
        <p:spPr/>
        <p:txBody>
          <a:bodyPr>
            <a:normAutofit lnSpcReduction="10000"/>
          </a:bodyPr>
          <a:lstStyle/>
          <a:p>
            <a:r>
              <a:rPr lang="en-US" dirty="0" smtClean="0"/>
              <a:t>MICROCONTROLLER</a:t>
            </a:r>
            <a:endParaRPr lang="ru-RU" dirty="0"/>
          </a:p>
        </p:txBody>
      </p:sp>
      <p:sp>
        <p:nvSpPr>
          <p:cNvPr id="32" name="Text Placeholder 31">
            <a:extLst>
              <a:ext uri="{FF2B5EF4-FFF2-40B4-BE49-F238E27FC236}">
                <a16:creationId xmlns="" xmlns:a16="http://schemas.microsoft.com/office/drawing/2014/main" id="{E15B9CEB-0CEB-4050-8317-0807EADC0F08}"/>
              </a:ext>
            </a:extLst>
          </p:cNvPr>
          <p:cNvSpPr>
            <a:spLocks noGrp="1"/>
          </p:cNvSpPr>
          <p:nvPr>
            <p:ph type="body" sz="quarter" idx="43"/>
          </p:nvPr>
        </p:nvSpPr>
        <p:spPr/>
        <p:txBody>
          <a:bodyPr/>
          <a:lstStyle/>
          <a:p>
            <a:r>
              <a:rPr lang="en-US" dirty="0" smtClean="0"/>
              <a:t>Demand began to increase</a:t>
            </a:r>
            <a:endParaRPr lang="ru-RU" dirty="0"/>
          </a:p>
        </p:txBody>
      </p:sp>
      <p:sp>
        <p:nvSpPr>
          <p:cNvPr id="15" name="Text Placeholder 14">
            <a:extLst>
              <a:ext uri="{FF2B5EF4-FFF2-40B4-BE49-F238E27FC236}">
                <a16:creationId xmlns="" xmlns:a16="http://schemas.microsoft.com/office/drawing/2014/main" id="{CDDFF132-912B-4B2B-B3E5-D1AB199B58C1}"/>
              </a:ext>
            </a:extLst>
          </p:cNvPr>
          <p:cNvSpPr>
            <a:spLocks noGrp="1"/>
          </p:cNvSpPr>
          <p:nvPr>
            <p:ph type="body" sz="quarter" idx="22"/>
          </p:nvPr>
        </p:nvSpPr>
        <p:spPr/>
        <p:txBody>
          <a:bodyPr>
            <a:noAutofit/>
          </a:bodyPr>
          <a:lstStyle/>
          <a:p>
            <a:r>
              <a:rPr lang="en-US" sz="2400" dirty="0" smtClean="0"/>
              <a:t>1984</a:t>
            </a:r>
            <a:endParaRPr lang="ru-RU" sz="2400" dirty="0"/>
          </a:p>
        </p:txBody>
      </p:sp>
      <p:sp>
        <p:nvSpPr>
          <p:cNvPr id="33" name="Text Placeholder 32">
            <a:extLst>
              <a:ext uri="{FF2B5EF4-FFF2-40B4-BE49-F238E27FC236}">
                <a16:creationId xmlns="" xmlns:a16="http://schemas.microsoft.com/office/drawing/2014/main" id="{97AEBAB8-BDEB-4E4A-B443-829D3C340CA6}"/>
              </a:ext>
            </a:extLst>
          </p:cNvPr>
          <p:cNvSpPr>
            <a:spLocks noGrp="1"/>
          </p:cNvSpPr>
          <p:nvPr>
            <p:ph type="body" sz="quarter" idx="44"/>
          </p:nvPr>
        </p:nvSpPr>
        <p:spPr/>
        <p:txBody>
          <a:bodyPr>
            <a:normAutofit lnSpcReduction="10000"/>
          </a:bodyPr>
          <a:lstStyle/>
          <a:p>
            <a:r>
              <a:rPr lang="en-US" dirty="0" smtClean="0"/>
              <a:t>Smart Homes</a:t>
            </a:r>
            <a:endParaRPr lang="ru-RU" dirty="0"/>
          </a:p>
        </p:txBody>
      </p:sp>
      <p:sp>
        <p:nvSpPr>
          <p:cNvPr id="34" name="Text Placeholder 33">
            <a:extLst>
              <a:ext uri="{FF2B5EF4-FFF2-40B4-BE49-F238E27FC236}">
                <a16:creationId xmlns="" xmlns:a16="http://schemas.microsoft.com/office/drawing/2014/main" id="{B46FA574-2C1D-466A-8970-8B2776FA33DF}"/>
              </a:ext>
            </a:extLst>
          </p:cNvPr>
          <p:cNvSpPr>
            <a:spLocks noGrp="1"/>
          </p:cNvSpPr>
          <p:nvPr>
            <p:ph type="body" sz="quarter" idx="45"/>
          </p:nvPr>
        </p:nvSpPr>
        <p:spPr/>
        <p:txBody>
          <a:bodyPr>
            <a:normAutofit fontScale="92500"/>
          </a:bodyPr>
          <a:lstStyle/>
          <a:p>
            <a:r>
              <a:rPr lang="en-US" dirty="0" smtClean="0"/>
              <a:t>Idea of mart homes was put forth</a:t>
            </a:r>
            <a:endParaRPr lang="ru-RU" dirty="0"/>
          </a:p>
        </p:txBody>
      </p:sp>
      <p:sp>
        <p:nvSpPr>
          <p:cNvPr id="12" name="Text Placeholder 11">
            <a:extLst>
              <a:ext uri="{FF2B5EF4-FFF2-40B4-BE49-F238E27FC236}">
                <a16:creationId xmlns="" xmlns:a16="http://schemas.microsoft.com/office/drawing/2014/main" id="{0950DBC3-6438-47ED-BA7E-BBD7E08290D1}"/>
              </a:ext>
            </a:extLst>
          </p:cNvPr>
          <p:cNvSpPr>
            <a:spLocks noGrp="1"/>
          </p:cNvSpPr>
          <p:nvPr>
            <p:ph type="body" sz="quarter" idx="19"/>
          </p:nvPr>
        </p:nvSpPr>
        <p:spPr/>
        <p:txBody>
          <a:bodyPr>
            <a:noAutofit/>
          </a:bodyPr>
          <a:lstStyle/>
          <a:p>
            <a:r>
              <a:rPr lang="en-US" sz="2400" dirty="0" smtClean="0"/>
              <a:t>1996</a:t>
            </a:r>
            <a:endParaRPr lang="ru-RU" sz="2400" dirty="0"/>
          </a:p>
        </p:txBody>
      </p:sp>
      <p:sp>
        <p:nvSpPr>
          <p:cNvPr id="29" name="Text Placeholder 28">
            <a:extLst>
              <a:ext uri="{FF2B5EF4-FFF2-40B4-BE49-F238E27FC236}">
                <a16:creationId xmlns="" xmlns:a16="http://schemas.microsoft.com/office/drawing/2014/main" id="{71435C51-CB8E-41E5-8C00-34ADCC273A32}"/>
              </a:ext>
            </a:extLst>
          </p:cNvPr>
          <p:cNvSpPr>
            <a:spLocks noGrp="1"/>
          </p:cNvSpPr>
          <p:nvPr>
            <p:ph type="body" sz="quarter" idx="40"/>
          </p:nvPr>
        </p:nvSpPr>
        <p:spPr/>
        <p:txBody>
          <a:bodyPr>
            <a:normAutofit lnSpcReduction="10000"/>
          </a:bodyPr>
          <a:lstStyle/>
          <a:p>
            <a:r>
              <a:rPr lang="en-US" dirty="0" smtClean="0"/>
              <a:t>Clapper </a:t>
            </a:r>
            <a:endParaRPr lang="ru-RU" dirty="0"/>
          </a:p>
        </p:txBody>
      </p:sp>
      <p:sp>
        <p:nvSpPr>
          <p:cNvPr id="30" name="Text Placeholder 29">
            <a:extLst>
              <a:ext uri="{FF2B5EF4-FFF2-40B4-BE49-F238E27FC236}">
                <a16:creationId xmlns="" xmlns:a16="http://schemas.microsoft.com/office/drawing/2014/main" id="{946F0E31-A00A-4287-813C-109216A59865}"/>
              </a:ext>
            </a:extLst>
          </p:cNvPr>
          <p:cNvSpPr>
            <a:spLocks noGrp="1"/>
          </p:cNvSpPr>
          <p:nvPr>
            <p:ph type="body" sz="quarter" idx="41"/>
          </p:nvPr>
        </p:nvSpPr>
        <p:spPr/>
        <p:txBody>
          <a:bodyPr>
            <a:normAutofit fontScale="77500" lnSpcReduction="20000"/>
          </a:bodyPr>
          <a:lstStyle/>
          <a:p>
            <a:r>
              <a:rPr lang="en-US" dirty="0" smtClean="0"/>
              <a:t>Was invented, marked the first step to smart homes</a:t>
            </a:r>
            <a:endParaRPr lang="ru-RU" dirty="0"/>
          </a:p>
        </p:txBody>
      </p:sp>
      <p:sp>
        <p:nvSpPr>
          <p:cNvPr id="94" name="Text Placeholder 93"/>
          <p:cNvSpPr>
            <a:spLocks noGrp="1"/>
          </p:cNvSpPr>
          <p:nvPr>
            <p:ph type="body" sz="quarter" idx="29"/>
          </p:nvPr>
        </p:nvSpPr>
        <p:spPr/>
        <p:txBody>
          <a:bodyPr/>
          <a:lstStyle/>
          <a:p>
            <a:r>
              <a:rPr lang="en-US" dirty="0" smtClean="0"/>
              <a:t>1997</a:t>
            </a:r>
            <a:endParaRPr lang="en-US" dirty="0"/>
          </a:p>
        </p:txBody>
      </p:sp>
      <p:sp>
        <p:nvSpPr>
          <p:cNvPr id="16" name="Text Placeholder 15">
            <a:extLst>
              <a:ext uri="{FF2B5EF4-FFF2-40B4-BE49-F238E27FC236}">
                <a16:creationId xmlns="" xmlns:a16="http://schemas.microsoft.com/office/drawing/2014/main" id="{5E0624EF-8210-444B-9BC7-2C144038C2FB}"/>
              </a:ext>
            </a:extLst>
          </p:cNvPr>
          <p:cNvSpPr>
            <a:spLocks noGrp="1"/>
          </p:cNvSpPr>
          <p:nvPr>
            <p:ph type="body" sz="quarter" idx="23"/>
          </p:nvPr>
        </p:nvSpPr>
        <p:spPr/>
        <p:txBody>
          <a:bodyPr>
            <a:noAutofit/>
          </a:bodyPr>
          <a:lstStyle/>
          <a:p>
            <a:r>
              <a:rPr lang="en-US" sz="2400" dirty="0" smtClean="0"/>
              <a:t>1998</a:t>
            </a:r>
            <a:endParaRPr lang="ru-RU" sz="2400" dirty="0"/>
          </a:p>
        </p:txBody>
      </p:sp>
      <p:sp>
        <p:nvSpPr>
          <p:cNvPr id="37" name="Text Placeholder 36">
            <a:extLst>
              <a:ext uri="{FF2B5EF4-FFF2-40B4-BE49-F238E27FC236}">
                <a16:creationId xmlns="" xmlns:a16="http://schemas.microsoft.com/office/drawing/2014/main" id="{DF4A9D67-1B01-4CF8-AC0D-C7E518691F63}"/>
              </a:ext>
            </a:extLst>
          </p:cNvPr>
          <p:cNvSpPr>
            <a:spLocks noGrp="1"/>
          </p:cNvSpPr>
          <p:nvPr>
            <p:ph type="body" sz="quarter" idx="48"/>
          </p:nvPr>
        </p:nvSpPr>
        <p:spPr>
          <a:xfrm>
            <a:off x="3778266" y="4445545"/>
            <a:ext cx="1922807" cy="233169"/>
          </a:xfrm>
        </p:spPr>
        <p:txBody>
          <a:bodyPr>
            <a:noAutofit/>
          </a:bodyPr>
          <a:lstStyle/>
          <a:p>
            <a:r>
              <a:rPr lang="en-US" sz="1400" dirty="0" err="1" smtClean="0"/>
              <a:t>Millenium</a:t>
            </a:r>
            <a:r>
              <a:rPr lang="en-US" sz="1400" dirty="0" smtClean="0"/>
              <a:t> British Home </a:t>
            </a:r>
            <a:r>
              <a:rPr lang="en-US" sz="1400" dirty="0" err="1" smtClean="0"/>
              <a:t>excibition</a:t>
            </a:r>
            <a:endParaRPr lang="ru-RU" sz="1400" dirty="0"/>
          </a:p>
        </p:txBody>
      </p:sp>
      <p:sp>
        <p:nvSpPr>
          <p:cNvPr id="38" name="Text Placeholder 37">
            <a:extLst>
              <a:ext uri="{FF2B5EF4-FFF2-40B4-BE49-F238E27FC236}">
                <a16:creationId xmlns="" xmlns:a16="http://schemas.microsoft.com/office/drawing/2014/main" id="{D7DFA977-B8C8-428F-BA2B-EFF078C726CF}"/>
              </a:ext>
            </a:extLst>
          </p:cNvPr>
          <p:cNvSpPr>
            <a:spLocks noGrp="1"/>
          </p:cNvSpPr>
          <p:nvPr>
            <p:ph type="body" sz="quarter" idx="49"/>
          </p:nvPr>
        </p:nvSpPr>
        <p:spPr>
          <a:xfrm>
            <a:off x="4071196" y="4816139"/>
            <a:ext cx="1726129" cy="176047"/>
          </a:xfrm>
        </p:spPr>
        <p:txBody>
          <a:bodyPr/>
          <a:lstStyle/>
          <a:p>
            <a:r>
              <a:rPr lang="en-US" dirty="0" smtClean="0"/>
              <a:t>First smart home </a:t>
            </a:r>
            <a:r>
              <a:rPr lang="en-US" dirty="0" err="1" smtClean="0"/>
              <a:t>excibition</a:t>
            </a:r>
            <a:endParaRPr lang="ru-RU" dirty="0"/>
          </a:p>
        </p:txBody>
      </p:sp>
      <p:sp>
        <p:nvSpPr>
          <p:cNvPr id="18" name="Text Placeholder 17">
            <a:extLst>
              <a:ext uri="{FF2B5EF4-FFF2-40B4-BE49-F238E27FC236}">
                <a16:creationId xmlns="" xmlns:a16="http://schemas.microsoft.com/office/drawing/2014/main" id="{7073D15E-3E59-4781-BA50-8D741A373A3B}"/>
              </a:ext>
            </a:extLst>
          </p:cNvPr>
          <p:cNvSpPr>
            <a:spLocks noGrp="1"/>
          </p:cNvSpPr>
          <p:nvPr>
            <p:ph type="body" sz="quarter" idx="26"/>
          </p:nvPr>
        </p:nvSpPr>
        <p:spPr/>
        <p:txBody>
          <a:bodyPr>
            <a:noAutofit/>
          </a:bodyPr>
          <a:lstStyle/>
          <a:p>
            <a:r>
              <a:rPr lang="en-US" sz="2400" dirty="0" smtClean="0"/>
              <a:t>2011</a:t>
            </a:r>
            <a:endParaRPr lang="ru-RU" sz="2400" dirty="0"/>
          </a:p>
        </p:txBody>
      </p:sp>
      <p:sp>
        <p:nvSpPr>
          <p:cNvPr id="41" name="Text Placeholder 40">
            <a:extLst>
              <a:ext uri="{FF2B5EF4-FFF2-40B4-BE49-F238E27FC236}">
                <a16:creationId xmlns="" xmlns:a16="http://schemas.microsoft.com/office/drawing/2014/main" id="{D183E534-6B6A-4814-BF59-57A6E38C5B02}"/>
              </a:ext>
            </a:extLst>
          </p:cNvPr>
          <p:cNvSpPr>
            <a:spLocks noGrp="1"/>
          </p:cNvSpPr>
          <p:nvPr>
            <p:ph type="body" sz="quarter" idx="52"/>
          </p:nvPr>
        </p:nvSpPr>
        <p:spPr/>
        <p:txBody>
          <a:bodyPr>
            <a:normAutofit lnSpcReduction="10000"/>
          </a:bodyPr>
          <a:lstStyle/>
          <a:p>
            <a:r>
              <a:rPr lang="en-US" dirty="0" smtClean="0"/>
              <a:t>SIRI</a:t>
            </a:r>
            <a:endParaRPr lang="ru-RU" dirty="0"/>
          </a:p>
        </p:txBody>
      </p:sp>
      <p:sp>
        <p:nvSpPr>
          <p:cNvPr id="42" name="Text Placeholder 41">
            <a:extLst>
              <a:ext uri="{FF2B5EF4-FFF2-40B4-BE49-F238E27FC236}">
                <a16:creationId xmlns="" xmlns:a16="http://schemas.microsoft.com/office/drawing/2014/main" id="{075CE6EC-954F-4DE1-BFD8-21E7D92FDE17}"/>
              </a:ext>
            </a:extLst>
          </p:cNvPr>
          <p:cNvSpPr>
            <a:spLocks noGrp="1"/>
          </p:cNvSpPr>
          <p:nvPr>
            <p:ph type="body" sz="quarter" idx="53"/>
          </p:nvPr>
        </p:nvSpPr>
        <p:spPr/>
        <p:txBody>
          <a:bodyPr/>
          <a:lstStyle/>
          <a:p>
            <a:r>
              <a:rPr lang="en-US" dirty="0" smtClean="0"/>
              <a:t>Initial Launch of SIRI</a:t>
            </a:r>
            <a:endParaRPr lang="ru-RU" dirty="0"/>
          </a:p>
        </p:txBody>
      </p:sp>
      <p:sp>
        <p:nvSpPr>
          <p:cNvPr id="17" name="Text Placeholder 16">
            <a:extLst>
              <a:ext uri="{FF2B5EF4-FFF2-40B4-BE49-F238E27FC236}">
                <a16:creationId xmlns="" xmlns:a16="http://schemas.microsoft.com/office/drawing/2014/main" id="{FACEF7EF-E8CB-4008-A749-3586789460E1}"/>
              </a:ext>
            </a:extLst>
          </p:cNvPr>
          <p:cNvSpPr>
            <a:spLocks noGrp="1"/>
          </p:cNvSpPr>
          <p:nvPr>
            <p:ph type="body" sz="quarter" idx="25"/>
          </p:nvPr>
        </p:nvSpPr>
        <p:spPr/>
        <p:txBody>
          <a:bodyPr>
            <a:noAutofit/>
          </a:bodyPr>
          <a:lstStyle/>
          <a:p>
            <a:r>
              <a:rPr lang="en-US" sz="2400" dirty="0" smtClean="0"/>
              <a:t>2014</a:t>
            </a:r>
            <a:endParaRPr lang="ru-RU" sz="2400" dirty="0"/>
          </a:p>
        </p:txBody>
      </p:sp>
      <p:sp>
        <p:nvSpPr>
          <p:cNvPr id="39" name="Text Placeholder 38">
            <a:extLst>
              <a:ext uri="{FF2B5EF4-FFF2-40B4-BE49-F238E27FC236}">
                <a16:creationId xmlns="" xmlns:a16="http://schemas.microsoft.com/office/drawing/2014/main" id="{96FA5D30-6CB0-4EEA-AB74-670C4C1A6E09}"/>
              </a:ext>
            </a:extLst>
          </p:cNvPr>
          <p:cNvSpPr>
            <a:spLocks noGrp="1"/>
          </p:cNvSpPr>
          <p:nvPr>
            <p:ph type="body" sz="quarter" idx="50"/>
          </p:nvPr>
        </p:nvSpPr>
        <p:spPr/>
        <p:txBody>
          <a:bodyPr>
            <a:normAutofit lnSpcReduction="10000"/>
          </a:bodyPr>
          <a:lstStyle/>
          <a:p>
            <a:r>
              <a:rPr lang="en-US" dirty="0" smtClean="0"/>
              <a:t>Alexa</a:t>
            </a:r>
            <a:endParaRPr lang="ru-RU" dirty="0"/>
          </a:p>
        </p:txBody>
      </p:sp>
      <p:sp>
        <p:nvSpPr>
          <p:cNvPr id="40" name="Text Placeholder 39">
            <a:extLst>
              <a:ext uri="{FF2B5EF4-FFF2-40B4-BE49-F238E27FC236}">
                <a16:creationId xmlns="" xmlns:a16="http://schemas.microsoft.com/office/drawing/2014/main" id="{2439FE52-3A9A-43A5-9827-31AEC68BEE7A}"/>
              </a:ext>
            </a:extLst>
          </p:cNvPr>
          <p:cNvSpPr>
            <a:spLocks noGrp="1"/>
          </p:cNvSpPr>
          <p:nvPr>
            <p:ph type="body" sz="quarter" idx="51"/>
          </p:nvPr>
        </p:nvSpPr>
        <p:spPr/>
        <p:txBody>
          <a:bodyPr/>
          <a:lstStyle/>
          <a:p>
            <a:r>
              <a:rPr lang="en-US" dirty="0" smtClean="0"/>
              <a:t>Initial Launch</a:t>
            </a:r>
            <a:endParaRPr lang="ru-RU" dirty="0"/>
          </a:p>
        </p:txBody>
      </p:sp>
      <p:sp>
        <p:nvSpPr>
          <p:cNvPr id="46" name="Text Placeholder 45">
            <a:extLst>
              <a:ext uri="{FF2B5EF4-FFF2-40B4-BE49-F238E27FC236}">
                <a16:creationId xmlns="" xmlns:a16="http://schemas.microsoft.com/office/drawing/2014/main" id="{A15ADFC7-484C-4FB9-A3C1-CDAA545F73FC}"/>
              </a:ext>
            </a:extLst>
          </p:cNvPr>
          <p:cNvSpPr>
            <a:spLocks noGrp="1"/>
          </p:cNvSpPr>
          <p:nvPr>
            <p:ph type="body" sz="quarter" idx="24"/>
          </p:nvPr>
        </p:nvSpPr>
        <p:spPr/>
        <p:txBody>
          <a:bodyPr>
            <a:noAutofit/>
          </a:bodyPr>
          <a:lstStyle/>
          <a:p>
            <a:r>
              <a:rPr lang="en-US" sz="2400" dirty="0" smtClean="0"/>
              <a:t>2016</a:t>
            </a:r>
            <a:endParaRPr lang="ru-RU" sz="2400" dirty="0"/>
          </a:p>
        </p:txBody>
      </p:sp>
      <p:sp>
        <p:nvSpPr>
          <p:cNvPr id="43" name="Text Placeholder 42">
            <a:extLst>
              <a:ext uri="{FF2B5EF4-FFF2-40B4-BE49-F238E27FC236}">
                <a16:creationId xmlns="" xmlns:a16="http://schemas.microsoft.com/office/drawing/2014/main" id="{22CF05B5-E92D-4FD2-A21C-956D8E8321A7}"/>
              </a:ext>
            </a:extLst>
          </p:cNvPr>
          <p:cNvSpPr>
            <a:spLocks noGrp="1"/>
          </p:cNvSpPr>
          <p:nvPr>
            <p:ph type="body" sz="quarter" idx="54"/>
          </p:nvPr>
        </p:nvSpPr>
        <p:spPr/>
        <p:txBody>
          <a:bodyPr>
            <a:normAutofit lnSpcReduction="10000"/>
          </a:bodyPr>
          <a:lstStyle/>
          <a:p>
            <a:r>
              <a:rPr lang="en-US" dirty="0" smtClean="0"/>
              <a:t>Google Assistant</a:t>
            </a:r>
            <a:endParaRPr lang="ru-RU" dirty="0"/>
          </a:p>
        </p:txBody>
      </p:sp>
      <p:sp>
        <p:nvSpPr>
          <p:cNvPr id="44" name="Text Placeholder 43">
            <a:extLst>
              <a:ext uri="{FF2B5EF4-FFF2-40B4-BE49-F238E27FC236}">
                <a16:creationId xmlns="" xmlns:a16="http://schemas.microsoft.com/office/drawing/2014/main" id="{00E93532-CE49-4B9B-B7CE-189B4CACB360}"/>
              </a:ext>
            </a:extLst>
          </p:cNvPr>
          <p:cNvSpPr>
            <a:spLocks noGrp="1"/>
          </p:cNvSpPr>
          <p:nvPr>
            <p:ph type="body" sz="quarter" idx="55"/>
          </p:nvPr>
        </p:nvSpPr>
        <p:spPr/>
        <p:txBody>
          <a:bodyPr/>
          <a:lstStyle/>
          <a:p>
            <a:r>
              <a:rPr lang="en-US" dirty="0" smtClean="0"/>
              <a:t>Initial Launch</a:t>
            </a:r>
            <a:endParaRPr lang="ru-RU" dirty="0"/>
          </a:p>
        </p:txBody>
      </p:sp>
      <p:sp>
        <p:nvSpPr>
          <p:cNvPr id="48" name="Text Placeholder 47">
            <a:extLst>
              <a:ext uri="{FF2B5EF4-FFF2-40B4-BE49-F238E27FC236}">
                <a16:creationId xmlns="" xmlns:a16="http://schemas.microsoft.com/office/drawing/2014/main" id="{80356F4D-EF6F-4CA4-9F12-1144AB06B635}"/>
              </a:ext>
            </a:extLst>
          </p:cNvPr>
          <p:cNvSpPr>
            <a:spLocks noGrp="1"/>
          </p:cNvSpPr>
          <p:nvPr>
            <p:ph type="body" sz="quarter" idx="58"/>
          </p:nvPr>
        </p:nvSpPr>
        <p:spPr/>
        <p:txBody>
          <a:bodyPr/>
          <a:lstStyle/>
          <a:p>
            <a:r>
              <a:rPr lang="en-US" dirty="0" smtClean="0"/>
              <a:t>2018</a:t>
            </a:r>
            <a:endParaRPr lang="ru-RU" dirty="0"/>
          </a:p>
        </p:txBody>
      </p:sp>
      <p:sp>
        <p:nvSpPr>
          <p:cNvPr id="5" name="Slide Number Placeholder 4">
            <a:extLst>
              <a:ext uri="{FF2B5EF4-FFF2-40B4-BE49-F238E27FC236}">
                <a16:creationId xmlns="" xmlns:a16="http://schemas.microsoft.com/office/drawing/2014/main" id="{593FD034-B9C1-41DF-9CA6-A5C81E6FC807}"/>
              </a:ext>
            </a:extLst>
          </p:cNvPr>
          <p:cNvSpPr>
            <a:spLocks noGrp="1"/>
          </p:cNvSpPr>
          <p:nvPr>
            <p:ph type="sldNum" sz="quarter" idx="12"/>
          </p:nvPr>
        </p:nvSpPr>
        <p:spPr/>
        <p:txBody>
          <a:bodyPr/>
          <a:lstStyle/>
          <a:p>
            <a:r>
              <a:rPr lang="en-US" dirty="0" smtClean="0"/>
              <a:t>0</a:t>
            </a:r>
            <a:fld id="{93C1428B-5ACF-4E79-A091-05E2328DA75D}" type="slidenum">
              <a:rPr lang="ru-RU" smtClean="0"/>
              <a:pPr/>
              <a:t>7</a:t>
            </a:fld>
            <a:endParaRPr lang="ru-RU" dirty="0"/>
          </a:p>
        </p:txBody>
      </p:sp>
      <p:sp>
        <p:nvSpPr>
          <p:cNvPr id="96" name="Text Placeholder 20">
            <a:extLst>
              <a:ext uri="{FF2B5EF4-FFF2-40B4-BE49-F238E27FC236}">
                <a16:creationId xmlns="" xmlns:a16="http://schemas.microsoft.com/office/drawing/2014/main" id="{954842DC-5569-4421-BEE9-EC5D80DF6E5C}"/>
              </a:ext>
            </a:extLst>
          </p:cNvPr>
          <p:cNvSpPr txBox="1">
            <a:spLocks/>
          </p:cNvSpPr>
          <p:nvPr/>
        </p:nvSpPr>
        <p:spPr>
          <a:xfrm>
            <a:off x="1617099" y="719621"/>
            <a:ext cx="2161167" cy="314165"/>
          </a:xfrm>
          <a:prstGeom prst="rect">
            <a:avLst/>
          </a:prstGeom>
        </p:spPr>
        <p:txBody>
          <a:bodyPr vert="horz" lIns="0" tIns="0" rIns="0" bIns="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500" b="0" i="0" kern="1200">
                <a:solidFill>
                  <a:srgbClr val="BAC82F"/>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Tesla remote boat</a:t>
            </a:r>
            <a:endParaRPr lang="ru-RU" dirty="0"/>
          </a:p>
        </p:txBody>
      </p:sp>
      <p:sp>
        <p:nvSpPr>
          <p:cNvPr id="3" name="Footer Placeholder 2"/>
          <p:cNvSpPr>
            <a:spLocks noGrp="1"/>
          </p:cNvSpPr>
          <p:nvPr>
            <p:ph type="ftr" sz="quarter" idx="11"/>
          </p:nvPr>
        </p:nvSpPr>
        <p:spPr/>
        <p:txBody>
          <a:bodyPr/>
          <a:lstStyle/>
          <a:p>
            <a:r>
              <a:rPr lang="en-US" smtClean="0"/>
              <a:t>JOY 1.0</a:t>
            </a:r>
            <a:endParaRPr lang="ru-RU" dirty="0"/>
          </a:p>
        </p:txBody>
      </p:sp>
    </p:spTree>
    <p:extLst>
      <p:ext uri="{BB962C8B-B14F-4D97-AF65-F5344CB8AC3E}">
        <p14:creationId xmlns:p14="http://schemas.microsoft.com/office/powerpoint/2010/main" val="2577176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1" name="OTLSHAPE_M_a58f29487c0343c08abcf41913e40cae_Connector1"/>
          <p:cNvCxnSpPr/>
          <p:nvPr>
            <p:custDataLst>
              <p:tags r:id="rId2"/>
            </p:custDataLst>
          </p:nvPr>
        </p:nvCxnSpPr>
        <p:spPr>
          <a:xfrm>
            <a:off x="5954498" y="2379959"/>
            <a:ext cx="0" cy="1066890"/>
          </a:xfrm>
          <a:prstGeom prst="line">
            <a:avLst/>
          </a:prstGeom>
          <a:ln>
            <a:solidFill>
              <a:srgbClr val="FF0000"/>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102" name="OTLSHAPE_M_52743de8bb6d4044896f473898fe9da7_Connector1"/>
          <p:cNvCxnSpPr/>
          <p:nvPr>
            <p:custDataLst>
              <p:tags r:id="rId3"/>
            </p:custDataLst>
          </p:nvPr>
        </p:nvCxnSpPr>
        <p:spPr>
          <a:xfrm>
            <a:off x="6793509" y="2835892"/>
            <a:ext cx="0" cy="605327"/>
          </a:xfrm>
          <a:prstGeom prst="line">
            <a:avLst/>
          </a:prstGeom>
          <a:ln w="9525" cap="flat" cmpd="sng" algn="ctr">
            <a:solidFill>
              <a:srgbClr val="FF0000"/>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163" name="OTLSHAPE_M_93afb554552a4221a5380f7919409aa7_Connector1"/>
          <p:cNvCxnSpPr/>
          <p:nvPr>
            <p:custDataLst>
              <p:tags r:id="rId4"/>
            </p:custDataLst>
          </p:nvPr>
        </p:nvCxnSpPr>
        <p:spPr>
          <a:xfrm>
            <a:off x="5132388" y="2800022"/>
            <a:ext cx="0" cy="569364"/>
          </a:xfrm>
          <a:prstGeom prst="line">
            <a:avLst/>
          </a:prstGeom>
          <a:ln w="9525" cap="flat" cmpd="sng" algn="ctr">
            <a:solidFill>
              <a:srgbClr val="DC5924"/>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162" name="OTLSHAPE_M_52743de8bb6d4044896f473898fe9da7_Connector1"/>
          <p:cNvCxnSpPr/>
          <p:nvPr>
            <p:custDataLst>
              <p:tags r:id="rId5"/>
            </p:custDataLst>
          </p:nvPr>
        </p:nvCxnSpPr>
        <p:spPr>
          <a:xfrm>
            <a:off x="3367149" y="2871318"/>
            <a:ext cx="0" cy="605327"/>
          </a:xfrm>
          <a:prstGeom prst="line">
            <a:avLst/>
          </a:prstGeom>
          <a:ln w="9525" cap="flat" cmpd="sng" algn="ctr">
            <a:solidFill>
              <a:srgbClr val="087FC3"/>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161" name="OTLSHAPE_M_a58f29487c0343c08abcf41913e40cae_Connector1"/>
          <p:cNvCxnSpPr/>
          <p:nvPr>
            <p:custDataLst>
              <p:tags r:id="rId6"/>
            </p:custDataLst>
          </p:nvPr>
        </p:nvCxnSpPr>
        <p:spPr>
          <a:xfrm>
            <a:off x="2797227" y="2509751"/>
            <a:ext cx="0" cy="1066890"/>
          </a:xfrm>
          <a:prstGeom prst="line">
            <a:avLst/>
          </a:prstGeom>
          <a:ln w="9525" cap="flat" cmpd="sng" algn="ctr">
            <a:solidFill>
              <a:srgbClr val="0072B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138" name="OTLSHAPE_TB_00000000000000000000000000000000_LeftEndCaps"/>
          <p:cNvSpPr txBox="1"/>
          <p:nvPr>
            <p:custDataLst>
              <p:tags r:id="rId7"/>
            </p:custDataLst>
          </p:nvPr>
        </p:nvSpPr>
        <p:spPr>
          <a:xfrm>
            <a:off x="242651" y="3517977"/>
            <a:ext cx="437107" cy="276999"/>
          </a:xfrm>
          <a:prstGeom prst="rect">
            <a:avLst/>
          </a:prstGeom>
          <a:noFill/>
        </p:spPr>
        <p:txBody>
          <a:bodyPr vert="horz" wrap="none" lIns="0" tIns="0" rIns="0" bIns="0" rtlCol="0" anchor="ctr" anchorCtr="0">
            <a:spAutoFit/>
          </a:bodyPr>
          <a:lstStyle/>
          <a:p>
            <a:pPr algn="ctr"/>
            <a:r>
              <a:rPr lang="en-US" spc="-36" dirty="0" smtClean="0">
                <a:solidFill>
                  <a:srgbClr val="C0504D"/>
                </a:solidFill>
                <a:latin typeface="Corbel" panose="020B0503020204020204" pitchFamily="34" charset="0"/>
              </a:rPr>
              <a:t>2018</a:t>
            </a:r>
            <a:endParaRPr lang="en-US" spc="-36" dirty="0">
              <a:solidFill>
                <a:srgbClr val="C0504D"/>
              </a:solidFill>
              <a:latin typeface="Corbel" panose="020B0503020204020204" pitchFamily="34" charset="0"/>
            </a:endParaRPr>
          </a:p>
        </p:txBody>
      </p:sp>
      <p:sp>
        <p:nvSpPr>
          <p:cNvPr id="9139" name="OTLSHAPE_TB_00000000000000000000000000000000_RightEndCaps"/>
          <p:cNvSpPr txBox="1"/>
          <p:nvPr>
            <p:custDataLst>
              <p:tags r:id="rId8"/>
            </p:custDataLst>
          </p:nvPr>
        </p:nvSpPr>
        <p:spPr>
          <a:xfrm>
            <a:off x="11481712" y="3517977"/>
            <a:ext cx="451983" cy="276999"/>
          </a:xfrm>
          <a:prstGeom prst="rect">
            <a:avLst/>
          </a:prstGeom>
          <a:noFill/>
        </p:spPr>
        <p:txBody>
          <a:bodyPr vert="horz" wrap="none" lIns="0" tIns="0" rIns="0" bIns="0" rtlCol="0" anchor="ctr" anchorCtr="0">
            <a:spAutoFit/>
          </a:bodyPr>
          <a:lstStyle/>
          <a:p>
            <a:pPr algn="ctr"/>
            <a:r>
              <a:rPr lang="en-US" spc="-36" dirty="0" smtClean="0">
                <a:solidFill>
                  <a:srgbClr val="C0504D"/>
                </a:solidFill>
                <a:latin typeface="Corbel" panose="020B0503020204020204" pitchFamily="34" charset="0"/>
              </a:rPr>
              <a:t>NOV</a:t>
            </a:r>
            <a:endParaRPr lang="en-US" spc="-36" dirty="0">
              <a:solidFill>
                <a:srgbClr val="C0504D"/>
              </a:solidFill>
              <a:latin typeface="Corbel" panose="020B0503020204020204" pitchFamily="34" charset="0"/>
            </a:endParaRPr>
          </a:p>
        </p:txBody>
      </p:sp>
      <p:sp>
        <p:nvSpPr>
          <p:cNvPr id="9140" name="OTLSHAPE_TB_00000000000000000000000000000000_ScaleContainer"/>
          <p:cNvSpPr/>
          <p:nvPr>
            <p:custDataLst>
              <p:tags r:id="rId9"/>
            </p:custDataLst>
          </p:nvPr>
        </p:nvSpPr>
        <p:spPr>
          <a:xfrm>
            <a:off x="806535" y="3465977"/>
            <a:ext cx="10566400" cy="381000"/>
          </a:xfrm>
          <a:prstGeom prst="roundRect">
            <a:avLst>
              <a:gd name="adj" fmla="val 100000"/>
            </a:avLst>
          </a:prstGeom>
          <a:solidFill>
            <a:schemeClr val="bg1">
              <a:lumMod val="65000"/>
            </a:schemeClr>
          </a:solidFill>
          <a:ln w="12700" cap="flat" cmpd="sng" algn="ctr">
            <a:solidFill>
              <a:srgbClr val="FF0000"/>
            </a:solidFill>
            <a:prstDash val="solid"/>
            <a:miter lim="800000"/>
          </a:ln>
          <a:effectLst>
            <a:reflection blurRad="6350" stA="50000" endA="300" endPos="55500" dist="50800" dir="5400000" sy="-100000" algn="bl" rotWithShape="0"/>
          </a:effectLst>
          <a:scene3d>
            <a:camera prst="orthographicFront"/>
            <a:lightRig rig="threePt" dir="t">
              <a:rot lat="0" lon="0" rev="8700000"/>
            </a:lightRig>
          </a:scene3d>
          <a:sp3d>
            <a:bevelT w="165100" h="19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41" name="OTLSHAPE_TB_00000000000000000000000000000000_ElapsedTime" hidden="1"/>
          <p:cNvSpPr/>
          <p:nvPr>
            <p:custDataLst>
              <p:tags r:id="rId10"/>
            </p:custDataLst>
          </p:nvPr>
        </p:nvSpPr>
        <p:spPr>
          <a:xfrm>
            <a:off x="0" y="0"/>
            <a:ext cx="0" cy="0"/>
          </a:xfrm>
          <a:prstGeom prst="roundRect">
            <a:avLst>
              <a:gd name="adj" fmla="val 100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42" name="OTLSHAPE_TB_00000000000000000000000000000000_TodayMarkerShape" hidden="1"/>
          <p:cNvSpPr/>
          <p:nvPr>
            <p:custDataLst>
              <p:tags r:id="rId11"/>
            </p:custDataLst>
          </p:nvPr>
        </p:nvSpPr>
        <p:spPr>
          <a:xfrm>
            <a:off x="917206" y="3295650"/>
            <a:ext cx="108857" cy="127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43" name="OTLSHAPE_TB_00000000000000000000000000000000_TodayMarkerText" hidden="1"/>
          <p:cNvSpPr txBox="1"/>
          <p:nvPr>
            <p:custDataLst>
              <p:tags r:id="rId12"/>
            </p:custDataLst>
          </p:nvPr>
        </p:nvSpPr>
        <p:spPr>
          <a:xfrm>
            <a:off x="971635" y="3422650"/>
            <a:ext cx="254878" cy="123111"/>
          </a:xfrm>
          <a:prstGeom prst="rect">
            <a:avLst/>
          </a:prstGeom>
          <a:noFill/>
        </p:spPr>
        <p:txBody>
          <a:bodyPr vert="horz" wrap="none" lIns="0" tIns="0" rIns="0" bIns="0" rtlCol="0" anchor="ctr" anchorCtr="0">
            <a:spAutoFit/>
          </a:bodyPr>
          <a:lstStyle/>
          <a:p>
            <a:pPr algn="ctr"/>
            <a:r>
              <a:rPr lang="en-US" sz="800" smtClean="0">
                <a:solidFill>
                  <a:schemeClr val="dk1"/>
                </a:solidFill>
                <a:latin typeface="Calibri" panose="020F0502020204030204" pitchFamily="34" charset="0"/>
              </a:rPr>
              <a:t>Today</a:t>
            </a:r>
            <a:endParaRPr lang="en-US" sz="800">
              <a:solidFill>
                <a:schemeClr val="dk1"/>
              </a:solidFill>
              <a:latin typeface="Calibri" panose="020F0502020204030204" pitchFamily="34" charset="0"/>
            </a:endParaRPr>
          </a:p>
        </p:txBody>
      </p:sp>
      <p:sp>
        <p:nvSpPr>
          <p:cNvPr id="9144" name="OTLSHAPE_TB_00000000000000000000000000000000_TimescaleInterval1"/>
          <p:cNvSpPr txBox="1"/>
          <p:nvPr>
            <p:custDataLst>
              <p:tags r:id="rId13"/>
            </p:custDataLst>
          </p:nvPr>
        </p:nvSpPr>
        <p:spPr>
          <a:xfrm>
            <a:off x="1035135" y="3563450"/>
            <a:ext cx="268150" cy="186055"/>
          </a:xfrm>
          <a:prstGeom prst="rect">
            <a:avLst/>
          </a:prstGeom>
          <a:noFill/>
        </p:spPr>
        <p:txBody>
          <a:bodyPr vert="horz" wrap="none" lIns="0" tIns="0" rIns="0" bIns="0" rtlCol="0" anchor="ctr" anchorCtr="0">
            <a:noAutofit/>
          </a:bodyPr>
          <a:lstStyle/>
          <a:p>
            <a:r>
              <a:rPr lang="en-US" sz="1200" spc="-18" dirty="0" smtClean="0">
                <a:solidFill>
                  <a:schemeClr val="lt2"/>
                </a:solidFill>
                <a:latin typeface="Calibri" panose="020F0502020204030204" pitchFamily="34" charset="0"/>
              </a:rPr>
              <a:t>1</a:t>
            </a:r>
            <a:endParaRPr lang="en-US" sz="1200" spc="-18" dirty="0">
              <a:solidFill>
                <a:schemeClr val="lt2"/>
              </a:solidFill>
              <a:latin typeface="Calibri" panose="020F0502020204030204" pitchFamily="34" charset="0"/>
            </a:endParaRPr>
          </a:p>
        </p:txBody>
      </p:sp>
      <p:cxnSp>
        <p:nvCxnSpPr>
          <p:cNvPr id="9145" name="OTLSHAPE_TB_00000000000000000000000000000000_Separator1"/>
          <p:cNvCxnSpPr/>
          <p:nvPr>
            <p:custDataLst>
              <p:tags r:id="rId14"/>
            </p:custDataLst>
          </p:nvPr>
        </p:nvCxnSpPr>
        <p:spPr>
          <a:xfrm>
            <a:off x="2120026" y="3529477"/>
            <a:ext cx="0" cy="254000"/>
          </a:xfrm>
          <a:prstGeom prst="line">
            <a:avLst/>
          </a:prstGeom>
          <a:ln w="6350" cap="flat" cmpd="sng" algn="ctr">
            <a:solidFill>
              <a:schemeClr val="lt2">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146" name="OTLSHAPE_TB_00000000000000000000000000000000_TimescaleInterval2"/>
          <p:cNvSpPr txBox="1"/>
          <p:nvPr>
            <p:custDataLst>
              <p:tags r:id="rId15"/>
            </p:custDataLst>
          </p:nvPr>
        </p:nvSpPr>
        <p:spPr>
          <a:xfrm>
            <a:off x="2183526" y="3563450"/>
            <a:ext cx="206916" cy="186055"/>
          </a:xfrm>
          <a:prstGeom prst="rect">
            <a:avLst/>
          </a:prstGeom>
          <a:noFill/>
        </p:spPr>
        <p:txBody>
          <a:bodyPr vert="horz" wrap="none" lIns="0" tIns="0" rIns="0" bIns="0" rtlCol="0" anchor="ctr" anchorCtr="0">
            <a:noAutofit/>
          </a:bodyPr>
          <a:lstStyle/>
          <a:p>
            <a:r>
              <a:rPr lang="en-US" sz="1200" spc="-18" dirty="0" smtClean="0">
                <a:solidFill>
                  <a:schemeClr val="lt2"/>
                </a:solidFill>
                <a:latin typeface="Calibri" panose="020F0502020204030204" pitchFamily="34" charset="0"/>
              </a:rPr>
              <a:t>10</a:t>
            </a:r>
            <a:endParaRPr lang="en-US" sz="1200" spc="-18" dirty="0">
              <a:solidFill>
                <a:schemeClr val="lt2"/>
              </a:solidFill>
              <a:latin typeface="Calibri" panose="020F0502020204030204" pitchFamily="34" charset="0"/>
            </a:endParaRPr>
          </a:p>
        </p:txBody>
      </p:sp>
      <p:cxnSp>
        <p:nvCxnSpPr>
          <p:cNvPr id="9147" name="OTLSHAPE_TB_00000000000000000000000000000000_Separator2"/>
          <p:cNvCxnSpPr/>
          <p:nvPr>
            <p:custDataLst>
              <p:tags r:id="rId16"/>
            </p:custDataLst>
          </p:nvPr>
        </p:nvCxnSpPr>
        <p:spPr>
          <a:xfrm>
            <a:off x="3231373" y="3529477"/>
            <a:ext cx="0" cy="254000"/>
          </a:xfrm>
          <a:prstGeom prst="line">
            <a:avLst/>
          </a:prstGeom>
          <a:ln w="6350" cap="flat" cmpd="sng" algn="ctr">
            <a:solidFill>
              <a:schemeClr val="lt2">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148" name="OTLSHAPE_TB_00000000000000000000000000000000_TimescaleInterval3"/>
          <p:cNvSpPr txBox="1"/>
          <p:nvPr>
            <p:custDataLst>
              <p:tags r:id="rId17"/>
            </p:custDataLst>
          </p:nvPr>
        </p:nvSpPr>
        <p:spPr>
          <a:xfrm>
            <a:off x="3294873" y="3563450"/>
            <a:ext cx="158185" cy="186055"/>
          </a:xfrm>
          <a:prstGeom prst="rect">
            <a:avLst/>
          </a:prstGeom>
          <a:noFill/>
        </p:spPr>
        <p:txBody>
          <a:bodyPr vert="horz" wrap="none" lIns="0" tIns="0" rIns="0" bIns="0" rtlCol="0" anchor="ctr" anchorCtr="0">
            <a:noAutofit/>
          </a:bodyPr>
          <a:lstStyle/>
          <a:p>
            <a:r>
              <a:rPr lang="en-US" sz="1200" spc="-20" dirty="0" smtClean="0">
                <a:solidFill>
                  <a:schemeClr val="lt2"/>
                </a:solidFill>
                <a:latin typeface="Calibri" panose="020F0502020204030204" pitchFamily="34" charset="0"/>
              </a:rPr>
              <a:t>20</a:t>
            </a:r>
            <a:endParaRPr lang="en-US" sz="1200" spc="-20" dirty="0">
              <a:solidFill>
                <a:schemeClr val="lt2"/>
              </a:solidFill>
              <a:latin typeface="Calibri" panose="020F0502020204030204" pitchFamily="34" charset="0"/>
            </a:endParaRPr>
          </a:p>
        </p:txBody>
      </p:sp>
      <p:cxnSp>
        <p:nvCxnSpPr>
          <p:cNvPr id="9149" name="OTLSHAPE_TB_00000000000000000000000000000000_Separator3"/>
          <p:cNvCxnSpPr/>
          <p:nvPr>
            <p:custDataLst>
              <p:tags r:id="rId18"/>
            </p:custDataLst>
          </p:nvPr>
        </p:nvCxnSpPr>
        <p:spPr>
          <a:xfrm>
            <a:off x="4379764" y="3529477"/>
            <a:ext cx="0" cy="254000"/>
          </a:xfrm>
          <a:prstGeom prst="line">
            <a:avLst/>
          </a:prstGeom>
          <a:ln w="6350" cap="flat" cmpd="sng" algn="ctr">
            <a:solidFill>
              <a:schemeClr val="lt2">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150" name="OTLSHAPE_TB_00000000000000000000000000000000_TimescaleInterval4"/>
          <p:cNvSpPr txBox="1"/>
          <p:nvPr>
            <p:custDataLst>
              <p:tags r:id="rId19"/>
            </p:custDataLst>
          </p:nvPr>
        </p:nvSpPr>
        <p:spPr>
          <a:xfrm>
            <a:off x="4443264" y="3563450"/>
            <a:ext cx="241300" cy="186055"/>
          </a:xfrm>
          <a:prstGeom prst="rect">
            <a:avLst/>
          </a:prstGeom>
          <a:noFill/>
        </p:spPr>
        <p:txBody>
          <a:bodyPr vert="horz" wrap="none" lIns="0" tIns="0" rIns="0" bIns="0" rtlCol="0" anchor="ctr" anchorCtr="0">
            <a:noAutofit/>
          </a:bodyPr>
          <a:lstStyle/>
          <a:p>
            <a:r>
              <a:rPr lang="en-US" sz="1200" spc="-20" dirty="0" smtClean="0">
                <a:solidFill>
                  <a:schemeClr val="lt2"/>
                </a:solidFill>
                <a:latin typeface="Calibri" panose="020F0502020204030204" pitchFamily="34" charset="0"/>
              </a:rPr>
              <a:t>30</a:t>
            </a:r>
            <a:endParaRPr lang="en-US" sz="1200" spc="-20" dirty="0">
              <a:solidFill>
                <a:schemeClr val="lt2"/>
              </a:solidFill>
              <a:latin typeface="Calibri" panose="020F0502020204030204" pitchFamily="34" charset="0"/>
            </a:endParaRPr>
          </a:p>
        </p:txBody>
      </p:sp>
      <p:cxnSp>
        <p:nvCxnSpPr>
          <p:cNvPr id="9151" name="OTLSHAPE_TB_00000000000000000000000000000000_Separator4"/>
          <p:cNvCxnSpPr/>
          <p:nvPr>
            <p:custDataLst>
              <p:tags r:id="rId20"/>
            </p:custDataLst>
          </p:nvPr>
        </p:nvCxnSpPr>
        <p:spPr>
          <a:xfrm>
            <a:off x="5528156" y="3529477"/>
            <a:ext cx="0" cy="254000"/>
          </a:xfrm>
          <a:prstGeom prst="line">
            <a:avLst/>
          </a:prstGeom>
          <a:ln w="6350" cap="flat" cmpd="sng" algn="ctr">
            <a:solidFill>
              <a:schemeClr val="lt2">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152" name="OTLSHAPE_TB_00000000000000000000000000000000_TimescaleInterval5"/>
          <p:cNvSpPr txBox="1"/>
          <p:nvPr>
            <p:custDataLst>
              <p:tags r:id="rId21"/>
            </p:custDataLst>
          </p:nvPr>
        </p:nvSpPr>
        <p:spPr>
          <a:xfrm>
            <a:off x="5591656" y="3563450"/>
            <a:ext cx="228600" cy="186055"/>
          </a:xfrm>
          <a:prstGeom prst="rect">
            <a:avLst/>
          </a:prstGeom>
          <a:noFill/>
        </p:spPr>
        <p:txBody>
          <a:bodyPr vert="horz" wrap="none" lIns="0" tIns="0" rIns="0" bIns="0" rtlCol="0" anchor="ctr" anchorCtr="0">
            <a:noAutofit/>
          </a:bodyPr>
          <a:lstStyle/>
          <a:p>
            <a:r>
              <a:rPr lang="en-US" sz="1200" spc="-18" dirty="0" smtClean="0">
                <a:solidFill>
                  <a:schemeClr val="lt2"/>
                </a:solidFill>
                <a:latin typeface="Calibri" panose="020F0502020204030204" pitchFamily="34" charset="0"/>
              </a:rPr>
              <a:t>10</a:t>
            </a:r>
            <a:endParaRPr lang="en-US" sz="1200" spc="-18" dirty="0">
              <a:solidFill>
                <a:schemeClr val="lt2"/>
              </a:solidFill>
              <a:latin typeface="Calibri" panose="020F0502020204030204" pitchFamily="34" charset="0"/>
            </a:endParaRPr>
          </a:p>
        </p:txBody>
      </p:sp>
      <p:cxnSp>
        <p:nvCxnSpPr>
          <p:cNvPr id="9153" name="OTLSHAPE_TB_00000000000000000000000000000000_Separator5"/>
          <p:cNvCxnSpPr/>
          <p:nvPr>
            <p:custDataLst>
              <p:tags r:id="rId22"/>
            </p:custDataLst>
          </p:nvPr>
        </p:nvCxnSpPr>
        <p:spPr>
          <a:xfrm>
            <a:off x="6639502" y="3529477"/>
            <a:ext cx="0" cy="254000"/>
          </a:xfrm>
          <a:prstGeom prst="line">
            <a:avLst/>
          </a:prstGeom>
          <a:ln w="6350" cap="flat" cmpd="sng" algn="ctr">
            <a:solidFill>
              <a:schemeClr val="lt2">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154" name="OTLSHAPE_TB_00000000000000000000000000000000_TimescaleInterval6"/>
          <p:cNvSpPr txBox="1"/>
          <p:nvPr>
            <p:custDataLst>
              <p:tags r:id="rId23"/>
            </p:custDataLst>
          </p:nvPr>
        </p:nvSpPr>
        <p:spPr>
          <a:xfrm>
            <a:off x="6703002" y="3563450"/>
            <a:ext cx="211148" cy="186055"/>
          </a:xfrm>
          <a:prstGeom prst="rect">
            <a:avLst/>
          </a:prstGeom>
          <a:noFill/>
        </p:spPr>
        <p:txBody>
          <a:bodyPr vert="horz" wrap="none" lIns="0" tIns="0" rIns="0" bIns="0" rtlCol="0" anchor="ctr" anchorCtr="0">
            <a:noAutofit/>
          </a:bodyPr>
          <a:lstStyle/>
          <a:p>
            <a:r>
              <a:rPr lang="en-US" sz="1200" spc="-22" dirty="0" smtClean="0">
                <a:solidFill>
                  <a:schemeClr val="lt2"/>
                </a:solidFill>
                <a:latin typeface="Calibri" panose="020F0502020204030204" pitchFamily="34" charset="0"/>
              </a:rPr>
              <a:t>20</a:t>
            </a:r>
            <a:endParaRPr lang="en-US" sz="1200" spc="-22" dirty="0">
              <a:solidFill>
                <a:schemeClr val="lt2"/>
              </a:solidFill>
              <a:latin typeface="Calibri" panose="020F0502020204030204" pitchFamily="34" charset="0"/>
            </a:endParaRPr>
          </a:p>
        </p:txBody>
      </p:sp>
      <p:cxnSp>
        <p:nvCxnSpPr>
          <p:cNvPr id="9155" name="OTLSHAPE_TB_00000000000000000000000000000000_Separator6"/>
          <p:cNvCxnSpPr/>
          <p:nvPr>
            <p:custDataLst>
              <p:tags r:id="rId24"/>
            </p:custDataLst>
          </p:nvPr>
        </p:nvCxnSpPr>
        <p:spPr>
          <a:xfrm>
            <a:off x="7787894" y="3529477"/>
            <a:ext cx="0" cy="254000"/>
          </a:xfrm>
          <a:prstGeom prst="line">
            <a:avLst/>
          </a:prstGeom>
          <a:ln w="6350" cap="flat" cmpd="sng" algn="ctr">
            <a:solidFill>
              <a:schemeClr val="lt2">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156" name="OTLSHAPE_TB_00000000000000000000000000000000_TimescaleInterval7"/>
          <p:cNvSpPr txBox="1"/>
          <p:nvPr>
            <p:custDataLst>
              <p:tags r:id="rId25"/>
            </p:custDataLst>
          </p:nvPr>
        </p:nvSpPr>
        <p:spPr>
          <a:xfrm>
            <a:off x="7851394" y="3563450"/>
            <a:ext cx="243978" cy="186055"/>
          </a:xfrm>
          <a:prstGeom prst="rect">
            <a:avLst/>
          </a:prstGeom>
          <a:noFill/>
        </p:spPr>
        <p:txBody>
          <a:bodyPr vert="horz" wrap="none" lIns="0" tIns="0" rIns="0" bIns="0" rtlCol="0" anchor="ctr" anchorCtr="0">
            <a:noAutofit/>
          </a:bodyPr>
          <a:lstStyle/>
          <a:p>
            <a:r>
              <a:rPr lang="en-US" sz="1200" spc="-20" dirty="0" smtClean="0">
                <a:solidFill>
                  <a:schemeClr val="lt2"/>
                </a:solidFill>
                <a:latin typeface="Calibri" panose="020F0502020204030204" pitchFamily="34" charset="0"/>
              </a:rPr>
              <a:t>30</a:t>
            </a:r>
            <a:endParaRPr lang="en-US" sz="1200" spc="-20" dirty="0">
              <a:solidFill>
                <a:schemeClr val="lt2"/>
              </a:solidFill>
              <a:latin typeface="Calibri" panose="020F0502020204030204" pitchFamily="34" charset="0"/>
            </a:endParaRPr>
          </a:p>
        </p:txBody>
      </p:sp>
      <p:cxnSp>
        <p:nvCxnSpPr>
          <p:cNvPr id="9157" name="OTLSHAPE_TB_00000000000000000000000000000000_Separator7"/>
          <p:cNvCxnSpPr/>
          <p:nvPr>
            <p:custDataLst>
              <p:tags r:id="rId26"/>
            </p:custDataLst>
          </p:nvPr>
        </p:nvCxnSpPr>
        <p:spPr>
          <a:xfrm>
            <a:off x="8899241" y="3529477"/>
            <a:ext cx="0" cy="254000"/>
          </a:xfrm>
          <a:prstGeom prst="line">
            <a:avLst/>
          </a:prstGeom>
          <a:ln w="6350" cap="flat" cmpd="sng" algn="ctr">
            <a:solidFill>
              <a:schemeClr val="lt2">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158" name="OTLSHAPE_TB_00000000000000000000000000000000_TimescaleInterval8"/>
          <p:cNvSpPr txBox="1"/>
          <p:nvPr>
            <p:custDataLst>
              <p:tags r:id="rId27"/>
            </p:custDataLst>
          </p:nvPr>
        </p:nvSpPr>
        <p:spPr>
          <a:xfrm>
            <a:off x="8962741" y="3563450"/>
            <a:ext cx="231858" cy="186055"/>
          </a:xfrm>
          <a:prstGeom prst="rect">
            <a:avLst/>
          </a:prstGeom>
          <a:noFill/>
        </p:spPr>
        <p:txBody>
          <a:bodyPr vert="horz" wrap="none" lIns="0" tIns="0" rIns="0" bIns="0" rtlCol="0" anchor="ctr" anchorCtr="0">
            <a:noAutofit/>
          </a:bodyPr>
          <a:lstStyle/>
          <a:p>
            <a:r>
              <a:rPr lang="en-US" sz="1200" spc="-22" dirty="0" smtClean="0">
                <a:solidFill>
                  <a:schemeClr val="lt2"/>
                </a:solidFill>
                <a:latin typeface="Calibri" panose="020F0502020204030204" pitchFamily="34" charset="0"/>
              </a:rPr>
              <a:t>10</a:t>
            </a:r>
            <a:endParaRPr lang="en-US" sz="1200" spc="-22" dirty="0">
              <a:solidFill>
                <a:schemeClr val="lt2"/>
              </a:solidFill>
              <a:latin typeface="Calibri" panose="020F0502020204030204" pitchFamily="34" charset="0"/>
            </a:endParaRPr>
          </a:p>
        </p:txBody>
      </p:sp>
      <p:cxnSp>
        <p:nvCxnSpPr>
          <p:cNvPr id="9159" name="OTLSHAPE_TB_00000000000000000000000000000000_Separator8"/>
          <p:cNvCxnSpPr/>
          <p:nvPr>
            <p:custDataLst>
              <p:tags r:id="rId28"/>
            </p:custDataLst>
          </p:nvPr>
        </p:nvCxnSpPr>
        <p:spPr>
          <a:xfrm>
            <a:off x="10047632" y="3529477"/>
            <a:ext cx="0" cy="254000"/>
          </a:xfrm>
          <a:prstGeom prst="line">
            <a:avLst/>
          </a:prstGeom>
          <a:ln w="6350" cap="flat" cmpd="sng" algn="ctr">
            <a:solidFill>
              <a:schemeClr val="lt2">
                <a:alpha val="29804"/>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160" name="OTLSHAPE_TB_00000000000000000000000000000000_TimescaleInterval9"/>
          <p:cNvSpPr txBox="1"/>
          <p:nvPr>
            <p:custDataLst>
              <p:tags r:id="rId29"/>
            </p:custDataLst>
          </p:nvPr>
        </p:nvSpPr>
        <p:spPr>
          <a:xfrm>
            <a:off x="10111132" y="3563450"/>
            <a:ext cx="304955" cy="186055"/>
          </a:xfrm>
          <a:prstGeom prst="rect">
            <a:avLst/>
          </a:prstGeom>
          <a:noFill/>
        </p:spPr>
        <p:txBody>
          <a:bodyPr vert="horz" wrap="none" lIns="0" tIns="0" rIns="0" bIns="0" rtlCol="0" anchor="ctr" anchorCtr="0">
            <a:noAutofit/>
          </a:bodyPr>
          <a:lstStyle/>
          <a:p>
            <a:r>
              <a:rPr lang="en-US" sz="1200" spc="-20" dirty="0" smtClean="0">
                <a:solidFill>
                  <a:schemeClr val="lt2"/>
                </a:solidFill>
                <a:latin typeface="Calibri" panose="020F0502020204030204" pitchFamily="34" charset="0"/>
              </a:rPr>
              <a:t>20</a:t>
            </a:r>
            <a:endParaRPr lang="en-US" sz="1200" spc="-20" dirty="0">
              <a:solidFill>
                <a:schemeClr val="lt2"/>
              </a:solidFill>
              <a:latin typeface="Calibri" panose="020F0502020204030204" pitchFamily="34" charset="0"/>
            </a:endParaRPr>
          </a:p>
        </p:txBody>
      </p:sp>
      <p:sp>
        <p:nvSpPr>
          <p:cNvPr id="9165" name="OTLSHAPE_M_a58f29487c0343c08abcf41913e40cae_Title"/>
          <p:cNvSpPr txBox="1"/>
          <p:nvPr>
            <p:custDataLst>
              <p:tags r:id="rId30"/>
            </p:custDataLst>
          </p:nvPr>
        </p:nvSpPr>
        <p:spPr>
          <a:xfrm>
            <a:off x="2915799" y="1620562"/>
            <a:ext cx="635000" cy="307777"/>
          </a:xfrm>
          <a:prstGeom prst="rect">
            <a:avLst/>
          </a:prstGeom>
          <a:noFill/>
        </p:spPr>
        <p:txBody>
          <a:bodyPr vert="horz" wrap="square" lIns="0" tIns="0" rIns="0" bIns="0" rtlCol="0" anchor="ctr" anchorCtr="0">
            <a:spAutoFit/>
          </a:bodyPr>
          <a:lstStyle/>
          <a:p>
            <a:r>
              <a:rPr lang="en-US" sz="1000" b="1" spc="-6" dirty="0" smtClean="0">
                <a:solidFill>
                  <a:srgbClr val="3B5998"/>
                </a:solidFill>
                <a:latin typeface="Calibri" panose="020F0502020204030204" pitchFamily="34" charset="0"/>
              </a:rPr>
              <a:t>Team Formation</a:t>
            </a:r>
            <a:endParaRPr lang="en-US" sz="1000" b="1" spc="-6" dirty="0">
              <a:solidFill>
                <a:srgbClr val="3B5998"/>
              </a:solidFill>
              <a:latin typeface="Calibri" panose="020F0502020204030204" pitchFamily="34" charset="0"/>
            </a:endParaRPr>
          </a:p>
        </p:txBody>
      </p:sp>
      <p:sp>
        <p:nvSpPr>
          <p:cNvPr id="9166" name="OTLSHAPE_M_a58f29487c0343c08abcf41913e40cae_Date"/>
          <p:cNvSpPr txBox="1"/>
          <p:nvPr>
            <p:custDataLst>
              <p:tags r:id="rId31"/>
            </p:custDataLst>
          </p:nvPr>
        </p:nvSpPr>
        <p:spPr>
          <a:xfrm>
            <a:off x="3002550" y="2480790"/>
            <a:ext cx="393700" cy="155025"/>
          </a:xfrm>
          <a:prstGeom prst="rect">
            <a:avLst/>
          </a:prstGeom>
          <a:noFill/>
        </p:spPr>
        <p:txBody>
          <a:bodyPr vert="horz" wrap="square" lIns="0" tIns="0" rIns="0" bIns="0" rtlCol="0" anchor="ctr" anchorCtr="0">
            <a:spAutoFit/>
          </a:bodyPr>
          <a:lstStyle/>
          <a:p>
            <a:r>
              <a:rPr lang="en-US" sz="1000" spc="-8" dirty="0" smtClean="0">
                <a:solidFill>
                  <a:srgbClr val="7F7F7F"/>
                </a:solidFill>
                <a:latin typeface="Calibri" panose="020F0502020204030204" pitchFamily="34" charset="0"/>
              </a:rPr>
              <a:t>Aug 16</a:t>
            </a:r>
            <a:endParaRPr lang="en-US" sz="1000" spc="-8" dirty="0">
              <a:solidFill>
                <a:srgbClr val="7F7F7F"/>
              </a:solidFill>
              <a:latin typeface="Calibri" panose="020F0502020204030204" pitchFamily="34" charset="0"/>
            </a:endParaRPr>
          </a:p>
        </p:txBody>
      </p:sp>
      <p:sp>
        <p:nvSpPr>
          <p:cNvPr id="9167" name="OTLSHAPE_M_a58f29487c0343c08abcf41913e40cae_Shape"/>
          <p:cNvSpPr/>
          <p:nvPr>
            <p:custDataLst>
              <p:tags r:id="rId32"/>
            </p:custDataLst>
          </p:nvPr>
        </p:nvSpPr>
        <p:spPr>
          <a:xfrm rot="16200000">
            <a:off x="2801429" y="2413660"/>
            <a:ext cx="165100" cy="165100"/>
          </a:xfrm>
          <a:prstGeom prst="flowChartMerge">
            <a:avLst/>
          </a:prstGeom>
          <a:solidFill>
            <a:srgbClr val="087FC3"/>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68" name="OTLSHAPE_M_52743de8bb6d4044896f473898fe9da7_Title"/>
          <p:cNvSpPr txBox="1"/>
          <p:nvPr>
            <p:custDataLst>
              <p:tags r:id="rId33"/>
            </p:custDataLst>
          </p:nvPr>
        </p:nvSpPr>
        <p:spPr>
          <a:xfrm>
            <a:off x="3525615" y="2589738"/>
            <a:ext cx="635000" cy="307777"/>
          </a:xfrm>
          <a:prstGeom prst="rect">
            <a:avLst/>
          </a:prstGeom>
          <a:noFill/>
        </p:spPr>
        <p:txBody>
          <a:bodyPr vert="horz" wrap="square" lIns="0" tIns="0" rIns="0" bIns="0" rtlCol="0" anchor="ctr" anchorCtr="0">
            <a:spAutoFit/>
          </a:bodyPr>
          <a:lstStyle/>
          <a:p>
            <a:r>
              <a:rPr lang="en-US" sz="1000" b="1" spc="-6" dirty="0" smtClean="0">
                <a:solidFill>
                  <a:srgbClr val="3B5998"/>
                </a:solidFill>
                <a:latin typeface="Calibri" panose="020F0502020204030204" pitchFamily="34" charset="0"/>
              </a:rPr>
              <a:t>Idea Finalizing </a:t>
            </a:r>
            <a:endParaRPr lang="en-US" sz="1000" b="1" spc="-6" dirty="0">
              <a:solidFill>
                <a:srgbClr val="3B5998"/>
              </a:solidFill>
              <a:latin typeface="Calibri" panose="020F0502020204030204" pitchFamily="34" charset="0"/>
            </a:endParaRPr>
          </a:p>
        </p:txBody>
      </p:sp>
      <p:sp>
        <p:nvSpPr>
          <p:cNvPr id="9169" name="OTLSHAPE_M_52743de8bb6d4044896f473898fe9da7_Date"/>
          <p:cNvSpPr txBox="1"/>
          <p:nvPr>
            <p:custDataLst>
              <p:tags r:id="rId34"/>
            </p:custDataLst>
          </p:nvPr>
        </p:nvSpPr>
        <p:spPr>
          <a:xfrm>
            <a:off x="3571246" y="3049453"/>
            <a:ext cx="393700" cy="155025"/>
          </a:xfrm>
          <a:prstGeom prst="rect">
            <a:avLst/>
          </a:prstGeom>
          <a:noFill/>
        </p:spPr>
        <p:txBody>
          <a:bodyPr vert="horz" wrap="square" lIns="0" tIns="0" rIns="0" bIns="0" rtlCol="0" anchor="ctr" anchorCtr="0">
            <a:spAutoFit/>
          </a:bodyPr>
          <a:lstStyle/>
          <a:p>
            <a:r>
              <a:rPr lang="en-US" sz="1000" spc="-8" dirty="0" smtClean="0">
                <a:solidFill>
                  <a:srgbClr val="7F7F7F"/>
                </a:solidFill>
                <a:latin typeface="Calibri" panose="020F0502020204030204" pitchFamily="34" charset="0"/>
              </a:rPr>
              <a:t>AUG 21</a:t>
            </a:r>
            <a:endParaRPr lang="en-US" sz="1000" spc="-8" dirty="0">
              <a:solidFill>
                <a:srgbClr val="7F7F7F"/>
              </a:solidFill>
              <a:latin typeface="Calibri" panose="020F0502020204030204" pitchFamily="34" charset="0"/>
            </a:endParaRPr>
          </a:p>
        </p:txBody>
      </p:sp>
      <p:sp>
        <p:nvSpPr>
          <p:cNvPr id="9170" name="OTLSHAPE_M_52743de8bb6d4044896f473898fe9da7_Shape"/>
          <p:cNvSpPr/>
          <p:nvPr>
            <p:custDataLst>
              <p:tags r:id="rId35"/>
            </p:custDataLst>
          </p:nvPr>
        </p:nvSpPr>
        <p:spPr>
          <a:xfrm rot="16200000">
            <a:off x="3367149" y="2862286"/>
            <a:ext cx="165100" cy="165100"/>
          </a:xfrm>
          <a:prstGeom prst="flowChartMerge">
            <a:avLst/>
          </a:prstGeom>
          <a:solidFill>
            <a:srgbClr val="087FC3"/>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71" name="OTLSHAPE_M_a54bc827b05146d18b559f618723e2b4_Title"/>
          <p:cNvSpPr txBox="1"/>
          <p:nvPr>
            <p:custDataLst>
              <p:tags r:id="rId36"/>
            </p:custDataLst>
          </p:nvPr>
        </p:nvSpPr>
        <p:spPr>
          <a:xfrm>
            <a:off x="1825630" y="3034627"/>
            <a:ext cx="941663" cy="153888"/>
          </a:xfrm>
          <a:prstGeom prst="rect">
            <a:avLst/>
          </a:prstGeom>
          <a:noFill/>
        </p:spPr>
        <p:txBody>
          <a:bodyPr vert="horz" wrap="square" lIns="0" tIns="0" rIns="0" bIns="0" rtlCol="0" anchor="ctr" anchorCtr="0">
            <a:spAutoFit/>
          </a:bodyPr>
          <a:lstStyle/>
          <a:p>
            <a:pPr algn="ctr"/>
            <a:r>
              <a:rPr lang="en-US" sz="1000" b="1" spc="-6" dirty="0" smtClean="0">
                <a:solidFill>
                  <a:srgbClr val="3B5998"/>
                </a:solidFill>
                <a:latin typeface="Calibri" panose="020F0502020204030204" pitchFamily="34" charset="0"/>
              </a:rPr>
              <a:t>MILESTONE 1</a:t>
            </a:r>
            <a:endParaRPr lang="en-US" sz="1000" b="1" spc="-6" dirty="0">
              <a:solidFill>
                <a:srgbClr val="3B5998"/>
              </a:solidFill>
              <a:latin typeface="Calibri" panose="020F0502020204030204" pitchFamily="34" charset="0"/>
            </a:endParaRPr>
          </a:p>
        </p:txBody>
      </p:sp>
      <p:sp>
        <p:nvSpPr>
          <p:cNvPr id="9173" name="OTLSHAPE_M_a54bc827b05146d18b559f618723e2b4_Shape"/>
          <p:cNvSpPr/>
          <p:nvPr>
            <p:custDataLst>
              <p:tags r:id="rId37"/>
            </p:custDataLst>
          </p:nvPr>
        </p:nvSpPr>
        <p:spPr>
          <a:xfrm>
            <a:off x="2067862" y="3258434"/>
            <a:ext cx="228600" cy="254000"/>
          </a:xfrm>
          <a:prstGeom prst="teardrop">
            <a:avLst/>
          </a:prstGeom>
          <a:solidFill>
            <a:srgbClr val="087FC3"/>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74" name="OTLSHAPE_M_93afb554552a4221a5380f7919409aa7_Title"/>
          <p:cNvSpPr txBox="1"/>
          <p:nvPr>
            <p:custDataLst>
              <p:tags r:id="rId38"/>
            </p:custDataLst>
          </p:nvPr>
        </p:nvSpPr>
        <p:spPr>
          <a:xfrm>
            <a:off x="4809398" y="2496209"/>
            <a:ext cx="635000" cy="155025"/>
          </a:xfrm>
          <a:prstGeom prst="rect">
            <a:avLst/>
          </a:prstGeom>
          <a:noFill/>
        </p:spPr>
        <p:txBody>
          <a:bodyPr vert="horz" wrap="square" lIns="0" tIns="0" rIns="0" bIns="0" rtlCol="0" anchor="ctr" anchorCtr="0">
            <a:spAutoFit/>
          </a:bodyPr>
          <a:lstStyle/>
          <a:p>
            <a:pPr algn="ctr"/>
            <a:r>
              <a:rPr lang="en-US" sz="1000" b="1" spc="-6" dirty="0" smtClean="0">
                <a:solidFill>
                  <a:srgbClr val="D24726"/>
                </a:solidFill>
                <a:latin typeface="Calibri" panose="020F0502020204030204" pitchFamily="34" charset="0"/>
              </a:rPr>
              <a:t>Milestone 2</a:t>
            </a:r>
            <a:endParaRPr lang="en-US" sz="1000" b="1" spc="-6" dirty="0">
              <a:solidFill>
                <a:srgbClr val="D24726"/>
              </a:solidFill>
              <a:latin typeface="Calibri" panose="020F0502020204030204" pitchFamily="34" charset="0"/>
            </a:endParaRPr>
          </a:p>
        </p:txBody>
      </p:sp>
      <p:sp>
        <p:nvSpPr>
          <p:cNvPr id="9175" name="OTLSHAPE_M_93afb554552a4221a5380f7919409aa7_Date"/>
          <p:cNvSpPr txBox="1"/>
          <p:nvPr>
            <p:custDataLst>
              <p:tags r:id="rId39"/>
            </p:custDataLst>
          </p:nvPr>
        </p:nvSpPr>
        <p:spPr>
          <a:xfrm>
            <a:off x="4994691" y="2665690"/>
            <a:ext cx="368300" cy="155025"/>
          </a:xfrm>
          <a:prstGeom prst="rect">
            <a:avLst/>
          </a:prstGeom>
          <a:noFill/>
        </p:spPr>
        <p:txBody>
          <a:bodyPr vert="horz" wrap="square" lIns="0" tIns="0" rIns="0" bIns="0" rtlCol="0" anchor="ctr" anchorCtr="0">
            <a:spAutoFit/>
          </a:bodyPr>
          <a:lstStyle/>
          <a:p>
            <a:pPr algn="ctr"/>
            <a:r>
              <a:rPr lang="en-US" sz="1000" spc="-6" dirty="0" smtClean="0">
                <a:solidFill>
                  <a:srgbClr val="7F7F7F"/>
                </a:solidFill>
                <a:latin typeface="Calibri" panose="020F0502020204030204" pitchFamily="34" charset="0"/>
              </a:rPr>
              <a:t>SEPT 6</a:t>
            </a:r>
            <a:endParaRPr lang="en-US" sz="1000" spc="-6" dirty="0">
              <a:solidFill>
                <a:srgbClr val="7F7F7F"/>
              </a:solidFill>
              <a:latin typeface="Calibri" panose="020F0502020204030204" pitchFamily="34" charset="0"/>
            </a:endParaRPr>
          </a:p>
        </p:txBody>
      </p:sp>
      <p:sp>
        <p:nvSpPr>
          <p:cNvPr id="9176" name="OTLSHAPE_M_93afb554552a4221a5380f7919409aa7_Shape"/>
          <p:cNvSpPr/>
          <p:nvPr>
            <p:custDataLst>
              <p:tags r:id="rId40"/>
            </p:custDataLst>
          </p:nvPr>
        </p:nvSpPr>
        <p:spPr>
          <a:xfrm>
            <a:off x="4938604" y="3275477"/>
            <a:ext cx="228600" cy="254000"/>
          </a:xfrm>
          <a:prstGeom prst="teardrop">
            <a:avLst/>
          </a:prstGeom>
          <a:solidFill>
            <a:srgbClr val="DC5924"/>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77" name="OTLSHAPE_M_6a283b367375415b92b0e5fc4e16a0cc_Title"/>
          <p:cNvSpPr txBox="1"/>
          <p:nvPr>
            <p:custDataLst>
              <p:tags r:id="rId41"/>
            </p:custDataLst>
          </p:nvPr>
        </p:nvSpPr>
        <p:spPr>
          <a:xfrm>
            <a:off x="6966039" y="3103438"/>
            <a:ext cx="795757" cy="153888"/>
          </a:xfrm>
          <a:prstGeom prst="rect">
            <a:avLst/>
          </a:prstGeom>
          <a:noFill/>
        </p:spPr>
        <p:txBody>
          <a:bodyPr vert="horz" wrap="square" lIns="0" tIns="0" rIns="0" bIns="0" rtlCol="0" anchor="ctr" anchorCtr="0">
            <a:spAutoFit/>
          </a:bodyPr>
          <a:lstStyle/>
          <a:p>
            <a:pPr algn="ctr"/>
            <a:r>
              <a:rPr lang="en-US" sz="1000" b="1" spc="-6" dirty="0" smtClean="0">
                <a:solidFill>
                  <a:srgbClr val="FF9900"/>
                </a:solidFill>
                <a:latin typeface="Calibri" panose="020F0502020204030204" pitchFamily="34" charset="0"/>
              </a:rPr>
              <a:t>MILEESTONE 3</a:t>
            </a:r>
            <a:endParaRPr lang="en-US" sz="1000" b="1" spc="-6" dirty="0">
              <a:solidFill>
                <a:srgbClr val="FF9900"/>
              </a:solidFill>
              <a:latin typeface="Calibri" panose="020F0502020204030204" pitchFamily="34" charset="0"/>
            </a:endParaRPr>
          </a:p>
        </p:txBody>
      </p:sp>
      <p:sp>
        <p:nvSpPr>
          <p:cNvPr id="9178" name="OTLSHAPE_M_6a283b367375415b92b0e5fc4e16a0cc_Date" hidden="1"/>
          <p:cNvSpPr txBox="1"/>
          <p:nvPr>
            <p:custDataLst>
              <p:tags r:id="rId42"/>
            </p:custDataLst>
          </p:nvPr>
        </p:nvSpPr>
        <p:spPr>
          <a:xfrm>
            <a:off x="8047209" y="2439590"/>
            <a:ext cx="0" cy="615553"/>
          </a:xfrm>
          <a:prstGeom prst="rect">
            <a:avLst/>
          </a:prstGeom>
          <a:noFill/>
        </p:spPr>
        <p:txBody>
          <a:bodyPr vert="horz" wrap="square" lIns="0" tIns="0" rIns="0" bIns="0" rtlCol="0" anchor="ctr" anchorCtr="0">
            <a:spAutoFit/>
          </a:bodyPr>
          <a:lstStyle/>
          <a:p>
            <a:pPr algn="ctr"/>
            <a:r>
              <a:rPr lang="en-US" sz="800" smtClean="0">
                <a:solidFill>
                  <a:srgbClr val="D1282E"/>
                </a:solidFill>
                <a:latin typeface="Calibri" panose="020F0502020204030204" pitchFamily="34" charset="0"/>
              </a:rPr>
              <a:t>Nov 7</a:t>
            </a:r>
            <a:endParaRPr lang="en-US" sz="800">
              <a:solidFill>
                <a:srgbClr val="D1282E"/>
              </a:solidFill>
              <a:latin typeface="Calibri" panose="020F0502020204030204" pitchFamily="34" charset="0"/>
            </a:endParaRPr>
          </a:p>
        </p:txBody>
      </p:sp>
      <p:sp>
        <p:nvSpPr>
          <p:cNvPr id="9179" name="OTLSHAPE_M_6a283b367375415b92b0e5fc4e16a0cc_Shape"/>
          <p:cNvSpPr/>
          <p:nvPr>
            <p:custDataLst>
              <p:tags r:id="rId43"/>
            </p:custDataLst>
          </p:nvPr>
        </p:nvSpPr>
        <p:spPr>
          <a:xfrm>
            <a:off x="6977763" y="3289615"/>
            <a:ext cx="228600" cy="254000"/>
          </a:xfrm>
          <a:prstGeom prst="star8">
            <a:avLst/>
          </a:prstGeom>
          <a:solidFill>
            <a:srgbClr val="F9CB09"/>
          </a:solidFill>
          <a:ln w="12700" cap="flat" cmpd="sng" algn="ctr">
            <a:noFill/>
            <a:prstDash val="solid"/>
            <a:miter lim="800000"/>
          </a:ln>
          <a:effectLst/>
          <a:scene3d>
            <a:camera prst="orthographicFront"/>
            <a:lightRig rig="threePt" dir="t"/>
          </a:scene3d>
          <a:sp3d>
            <a:bevelT h="12700"/>
          </a:sp3d>
          <a:extLs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80" name="OTLSHAPE_M_7b0996464ffd4cd3a3b383ab1ba22438_Title"/>
          <p:cNvSpPr txBox="1"/>
          <p:nvPr>
            <p:custDataLst>
              <p:tags r:id="rId44"/>
            </p:custDataLst>
          </p:nvPr>
        </p:nvSpPr>
        <p:spPr>
          <a:xfrm>
            <a:off x="7903287" y="3107188"/>
            <a:ext cx="867822" cy="153888"/>
          </a:xfrm>
          <a:prstGeom prst="rect">
            <a:avLst/>
          </a:prstGeom>
          <a:noFill/>
        </p:spPr>
        <p:txBody>
          <a:bodyPr vert="horz" wrap="square" lIns="0" tIns="0" rIns="0" bIns="0" rtlCol="0" anchor="ctr" anchorCtr="0">
            <a:spAutoFit/>
          </a:bodyPr>
          <a:lstStyle/>
          <a:p>
            <a:pPr algn="ctr"/>
            <a:r>
              <a:rPr lang="en-US" sz="1000" b="1" spc="-6" dirty="0" smtClean="0">
                <a:solidFill>
                  <a:srgbClr val="489A61"/>
                </a:solidFill>
                <a:latin typeface="Calibri" panose="020F0502020204030204" pitchFamily="34" charset="0"/>
              </a:rPr>
              <a:t>MILESTONE 4</a:t>
            </a:r>
            <a:endParaRPr lang="en-US" sz="1000" b="1" spc="-6" dirty="0">
              <a:solidFill>
                <a:srgbClr val="489A61"/>
              </a:solidFill>
              <a:latin typeface="Calibri" panose="020F0502020204030204" pitchFamily="34" charset="0"/>
            </a:endParaRPr>
          </a:p>
        </p:txBody>
      </p:sp>
      <p:sp>
        <p:nvSpPr>
          <p:cNvPr id="9181" name="OTLSHAPE_M_7b0996464ffd4cd3a3b383ab1ba22438_Date" hidden="1"/>
          <p:cNvSpPr txBox="1"/>
          <p:nvPr>
            <p:custDataLst>
              <p:tags r:id="rId45"/>
            </p:custDataLst>
          </p:nvPr>
        </p:nvSpPr>
        <p:spPr>
          <a:xfrm>
            <a:off x="9640139" y="2730664"/>
            <a:ext cx="0" cy="738664"/>
          </a:xfrm>
          <a:prstGeom prst="rect">
            <a:avLst/>
          </a:prstGeom>
          <a:noFill/>
        </p:spPr>
        <p:txBody>
          <a:bodyPr vert="horz" wrap="square" lIns="0" tIns="0" rIns="0" bIns="0" rtlCol="0" anchor="ctr" anchorCtr="0">
            <a:spAutoFit/>
          </a:bodyPr>
          <a:lstStyle/>
          <a:p>
            <a:pPr algn="ctr"/>
            <a:r>
              <a:rPr lang="en-US" sz="800" smtClean="0">
                <a:solidFill>
                  <a:srgbClr val="D1282E"/>
                </a:solidFill>
                <a:latin typeface="Calibri" panose="020F0502020204030204" pitchFamily="34" charset="0"/>
              </a:rPr>
              <a:t>Dec 20</a:t>
            </a:r>
            <a:endParaRPr lang="en-US" sz="800">
              <a:solidFill>
                <a:srgbClr val="D1282E"/>
              </a:solidFill>
              <a:latin typeface="Calibri" panose="020F0502020204030204" pitchFamily="34" charset="0"/>
            </a:endParaRPr>
          </a:p>
        </p:txBody>
      </p:sp>
      <p:sp>
        <p:nvSpPr>
          <p:cNvPr id="9182" name="OTLSHAPE_M_7b0996464ffd4cd3a3b383ab1ba22438_Shape"/>
          <p:cNvSpPr/>
          <p:nvPr>
            <p:custDataLst>
              <p:tags r:id="rId46"/>
            </p:custDataLst>
          </p:nvPr>
        </p:nvSpPr>
        <p:spPr>
          <a:xfrm>
            <a:off x="7871786" y="3305701"/>
            <a:ext cx="228600" cy="254000"/>
          </a:xfrm>
          <a:prstGeom prst="teardrop">
            <a:avLst/>
          </a:prstGeom>
          <a:solidFill>
            <a:srgbClr val="62B57B"/>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83" name="OTLSHAPE_M_7f583de0854a4cacb89837f3a379bb4a_Title"/>
          <p:cNvSpPr txBox="1"/>
          <p:nvPr>
            <p:custDataLst>
              <p:tags r:id="rId47"/>
            </p:custDataLst>
          </p:nvPr>
        </p:nvSpPr>
        <p:spPr>
          <a:xfrm>
            <a:off x="10111132" y="2860536"/>
            <a:ext cx="635000" cy="155025"/>
          </a:xfrm>
          <a:prstGeom prst="rect">
            <a:avLst/>
          </a:prstGeom>
          <a:noFill/>
        </p:spPr>
        <p:txBody>
          <a:bodyPr vert="horz" wrap="square" lIns="0" tIns="0" rIns="0" bIns="0" rtlCol="0" anchor="ctr" anchorCtr="0">
            <a:spAutoFit/>
          </a:bodyPr>
          <a:lstStyle/>
          <a:p>
            <a:pPr algn="ctr"/>
            <a:r>
              <a:rPr lang="en-US" sz="1000" b="1" spc="-6" dirty="0" smtClean="0">
                <a:solidFill>
                  <a:srgbClr val="489A61"/>
                </a:solidFill>
                <a:latin typeface="Calibri" panose="020F0502020204030204" pitchFamily="34" charset="0"/>
              </a:rPr>
              <a:t>PHASE 1</a:t>
            </a:r>
            <a:endParaRPr lang="en-US" sz="1000" b="1" spc="-6" dirty="0">
              <a:solidFill>
                <a:srgbClr val="489A61"/>
              </a:solidFill>
              <a:latin typeface="Calibri" panose="020F0502020204030204" pitchFamily="34" charset="0"/>
            </a:endParaRPr>
          </a:p>
        </p:txBody>
      </p:sp>
      <p:sp>
        <p:nvSpPr>
          <p:cNvPr id="9184" name="OTLSHAPE_M_7f583de0854a4cacb89837f3a379bb4a_Date"/>
          <p:cNvSpPr txBox="1"/>
          <p:nvPr>
            <p:custDataLst>
              <p:tags r:id="rId48"/>
            </p:custDataLst>
          </p:nvPr>
        </p:nvSpPr>
        <p:spPr>
          <a:xfrm>
            <a:off x="10259765" y="3010580"/>
            <a:ext cx="485504" cy="153888"/>
          </a:xfrm>
          <a:prstGeom prst="rect">
            <a:avLst/>
          </a:prstGeom>
          <a:noFill/>
        </p:spPr>
        <p:txBody>
          <a:bodyPr vert="horz" wrap="square" lIns="0" tIns="0" rIns="0" bIns="0" rtlCol="0" anchor="ctr" anchorCtr="0">
            <a:spAutoFit/>
          </a:bodyPr>
          <a:lstStyle/>
          <a:p>
            <a:pPr algn="ctr"/>
            <a:r>
              <a:rPr lang="en-US" sz="1000" spc="-6" dirty="0" smtClean="0">
                <a:solidFill>
                  <a:srgbClr val="7F7F7F"/>
                </a:solidFill>
                <a:latin typeface="Calibri" panose="020F0502020204030204" pitchFamily="34" charset="0"/>
              </a:rPr>
              <a:t>OCT 22</a:t>
            </a:r>
            <a:endParaRPr lang="en-US" sz="1000" spc="-6" dirty="0">
              <a:solidFill>
                <a:srgbClr val="7F7F7F"/>
              </a:solidFill>
              <a:latin typeface="Calibri" panose="020F0502020204030204" pitchFamily="34" charset="0"/>
            </a:endParaRPr>
          </a:p>
        </p:txBody>
      </p:sp>
      <p:sp>
        <p:nvSpPr>
          <p:cNvPr id="9185" name="OTLSHAPE_M_7f583de0854a4cacb89837f3a379bb4a_Shape"/>
          <p:cNvSpPr/>
          <p:nvPr>
            <p:custDataLst>
              <p:tags r:id="rId49"/>
            </p:custDataLst>
          </p:nvPr>
        </p:nvSpPr>
        <p:spPr>
          <a:xfrm>
            <a:off x="10285531" y="3199277"/>
            <a:ext cx="304800" cy="330200"/>
          </a:xfrm>
          <a:prstGeom prst="star5">
            <a:avLst>
              <a:gd name="adj" fmla="val 25000"/>
              <a:gd name="hf" fmla="val 105146"/>
              <a:gd name="vf" fmla="val 110557"/>
            </a:avLst>
          </a:prstGeom>
          <a:solidFill>
            <a:srgbClr val="62B57B"/>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86" name="OTLSHAPE_T_7c518fb37f2142bb8e0445920d0403b5_Shape"/>
          <p:cNvSpPr/>
          <p:nvPr>
            <p:custDataLst>
              <p:tags r:id="rId50"/>
            </p:custDataLst>
          </p:nvPr>
        </p:nvSpPr>
        <p:spPr>
          <a:xfrm>
            <a:off x="4120450" y="4054519"/>
            <a:ext cx="1165704" cy="198857"/>
          </a:xfrm>
          <a:prstGeom prst="roundRect">
            <a:avLst>
              <a:gd name="adj" fmla="val 100000"/>
            </a:avLst>
          </a:prstGeom>
          <a:solidFill>
            <a:srgbClr val="087FC3"/>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87" name="OTLSHAPE_T_7c518fb37f2142bb8e0445920d0403b5_ShapePercentage" hidden="1"/>
          <p:cNvSpPr/>
          <p:nvPr>
            <p:custDataLst>
              <p:tags r:id="rId51"/>
            </p:custDataLst>
          </p:nvPr>
        </p:nvSpPr>
        <p:spPr>
          <a:xfrm>
            <a:off x="4120450" y="3498850"/>
            <a:ext cx="0" cy="0"/>
          </a:xfrm>
          <a:prstGeom prst="roundRect">
            <a:avLst>
              <a:gd name="adj"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88" name="OTLSHAPE_T_7c518fb37f2142bb8e0445920d0403b5_Duration" hidden="1"/>
          <p:cNvSpPr txBox="1"/>
          <p:nvPr>
            <p:custDataLst>
              <p:tags r:id="rId52"/>
            </p:custDataLst>
          </p:nvPr>
        </p:nvSpPr>
        <p:spPr>
          <a:xfrm>
            <a:off x="0" y="3498850"/>
            <a:ext cx="330200" cy="155025"/>
          </a:xfrm>
          <a:prstGeom prst="rect">
            <a:avLst/>
          </a:prstGeom>
          <a:noFill/>
        </p:spPr>
        <p:txBody>
          <a:bodyPr vert="horz" wrap="square" lIns="0" tIns="0" rIns="0" bIns="0" rtlCol="0" anchor="ctr" anchorCtr="0">
            <a:spAutoFit/>
          </a:bodyPr>
          <a:lstStyle/>
          <a:p>
            <a:pPr algn="ctr"/>
            <a:r>
              <a:rPr lang="en-US" sz="1000" smtClean="0">
                <a:solidFill>
                  <a:srgbClr val="C0504D"/>
                </a:solidFill>
                <a:latin typeface="Calibri" panose="020F0502020204030204" pitchFamily="34" charset="0"/>
              </a:rPr>
              <a:t>6 days</a:t>
            </a:r>
            <a:endParaRPr lang="en-US" sz="1000">
              <a:solidFill>
                <a:srgbClr val="C0504D"/>
              </a:solidFill>
              <a:latin typeface="Calibri" panose="020F0502020204030204" pitchFamily="34" charset="0"/>
            </a:endParaRPr>
          </a:p>
        </p:txBody>
      </p:sp>
      <p:sp>
        <p:nvSpPr>
          <p:cNvPr id="9189" name="OTLSHAPE_T_7c518fb37f2142bb8e0445920d0403b5_TextPercentage" hidden="1"/>
          <p:cNvSpPr txBox="1"/>
          <p:nvPr>
            <p:custDataLst>
              <p:tags r:id="rId53"/>
            </p:custDataLst>
          </p:nvPr>
        </p:nvSpPr>
        <p:spPr>
          <a:xfrm>
            <a:off x="0" y="3653875"/>
            <a:ext cx="0" cy="153888"/>
          </a:xfrm>
          <a:prstGeom prst="rect">
            <a:avLst/>
          </a:prstGeom>
          <a:noFill/>
        </p:spPr>
        <p:txBody>
          <a:bodyPr vert="horz" wrap="square" lIns="0" tIns="0" rIns="0" bIns="0" rtlCol="0" anchor="ctr" anchorCtr="0">
            <a:spAutoFit/>
          </a:bodyPr>
          <a:lstStyle/>
          <a:p>
            <a:pPr algn="ctr"/>
            <a:endParaRPr lang="en-US" sz="1000">
              <a:solidFill>
                <a:srgbClr val="C0504D"/>
              </a:solidFill>
              <a:latin typeface="Calibri" panose="020F0502020204030204" pitchFamily="34" charset="0"/>
            </a:endParaRPr>
          </a:p>
        </p:txBody>
      </p:sp>
      <p:sp>
        <p:nvSpPr>
          <p:cNvPr id="9190" name="OTLSHAPE_T_7c518fb37f2142bb8e0445920d0403b5_StartDate" hidden="1"/>
          <p:cNvSpPr txBox="1"/>
          <p:nvPr>
            <p:custDataLst>
              <p:tags r:id="rId54"/>
            </p:custDataLst>
          </p:nvPr>
        </p:nvSpPr>
        <p:spPr>
          <a:xfrm>
            <a:off x="0" y="3653875"/>
            <a:ext cx="0" cy="153888"/>
          </a:xfrm>
          <a:prstGeom prst="rect">
            <a:avLst/>
          </a:prstGeom>
          <a:noFill/>
        </p:spPr>
        <p:txBody>
          <a:bodyPr vert="horz" wrap="square" lIns="0" tIns="0" rIns="0" bIns="0" rtlCol="0" anchor="ctr" anchorCtr="0">
            <a:spAutoFit/>
          </a:bodyPr>
          <a:lstStyle/>
          <a:p>
            <a:pPr algn="ctr"/>
            <a:endParaRPr lang="en-US" sz="1000">
              <a:solidFill>
                <a:srgbClr val="7F7F7F"/>
              </a:solidFill>
              <a:latin typeface="Calibri" panose="020F0502020204030204" pitchFamily="34" charset="0"/>
            </a:endParaRPr>
          </a:p>
        </p:txBody>
      </p:sp>
      <p:sp>
        <p:nvSpPr>
          <p:cNvPr id="9191" name="OTLSHAPE_T_7c518fb37f2142bb8e0445920d0403b5_EndDate" hidden="1"/>
          <p:cNvSpPr txBox="1"/>
          <p:nvPr>
            <p:custDataLst>
              <p:tags r:id="rId55"/>
            </p:custDataLst>
          </p:nvPr>
        </p:nvSpPr>
        <p:spPr>
          <a:xfrm>
            <a:off x="0" y="3653875"/>
            <a:ext cx="0" cy="153888"/>
          </a:xfrm>
          <a:prstGeom prst="rect">
            <a:avLst/>
          </a:prstGeom>
          <a:noFill/>
        </p:spPr>
        <p:txBody>
          <a:bodyPr vert="horz" wrap="square" lIns="0" tIns="0" rIns="0" bIns="0" rtlCol="0" anchor="ctr" anchorCtr="0">
            <a:spAutoFit/>
          </a:bodyPr>
          <a:lstStyle/>
          <a:p>
            <a:pPr algn="ctr"/>
            <a:endParaRPr lang="en-US" sz="1000">
              <a:solidFill>
                <a:srgbClr val="7F7F7F"/>
              </a:solidFill>
              <a:latin typeface="Calibri" panose="020F0502020204030204" pitchFamily="34" charset="0"/>
            </a:endParaRPr>
          </a:p>
        </p:txBody>
      </p:sp>
      <p:sp>
        <p:nvSpPr>
          <p:cNvPr id="9192" name="OTLSHAPE_T_7c518fb37f2142bb8e0445920d0403b5_Title"/>
          <p:cNvSpPr txBox="1"/>
          <p:nvPr>
            <p:custDataLst>
              <p:tags r:id="rId56"/>
            </p:custDataLst>
          </p:nvPr>
        </p:nvSpPr>
        <p:spPr>
          <a:xfrm>
            <a:off x="3133165" y="3997889"/>
            <a:ext cx="944994" cy="307777"/>
          </a:xfrm>
          <a:prstGeom prst="rect">
            <a:avLst/>
          </a:prstGeom>
          <a:noFill/>
        </p:spPr>
        <p:txBody>
          <a:bodyPr vert="horz" wrap="square" lIns="0" tIns="0" rIns="0" bIns="0" rtlCol="0" anchor="ctr" anchorCtr="0">
            <a:spAutoFit/>
          </a:bodyPr>
          <a:lstStyle/>
          <a:p>
            <a:pPr algn="r"/>
            <a:r>
              <a:rPr lang="en-US" sz="1000" b="1" spc="-8" dirty="0" smtClean="0">
                <a:solidFill>
                  <a:srgbClr val="0070C0"/>
                </a:solidFill>
                <a:latin typeface="Calibri" panose="020F0502020204030204" pitchFamily="34" charset="0"/>
              </a:rPr>
              <a:t>TEAM, BRAINSTROMING</a:t>
            </a:r>
            <a:endParaRPr lang="en-US" sz="1000" b="1" spc="-8" dirty="0">
              <a:solidFill>
                <a:srgbClr val="0070C0"/>
              </a:solidFill>
              <a:latin typeface="Calibri" panose="020F0502020204030204" pitchFamily="34" charset="0"/>
            </a:endParaRPr>
          </a:p>
        </p:txBody>
      </p:sp>
      <p:sp>
        <p:nvSpPr>
          <p:cNvPr id="9193" name="OTLSHAPE_T_7c518fb37f2142bb8e0445920d0403b5_JoinedDate"/>
          <p:cNvSpPr txBox="1"/>
          <p:nvPr>
            <p:custDataLst>
              <p:tags r:id="rId57"/>
            </p:custDataLst>
          </p:nvPr>
        </p:nvSpPr>
        <p:spPr>
          <a:xfrm>
            <a:off x="5323888" y="4079695"/>
            <a:ext cx="895382" cy="153888"/>
          </a:xfrm>
          <a:prstGeom prst="rect">
            <a:avLst/>
          </a:prstGeom>
          <a:noFill/>
        </p:spPr>
        <p:txBody>
          <a:bodyPr vert="horz" wrap="square" lIns="0" tIns="0" rIns="0" bIns="0" rtlCol="0" anchor="ctr" anchorCtr="0">
            <a:spAutoFit/>
          </a:bodyPr>
          <a:lstStyle/>
          <a:p>
            <a:r>
              <a:rPr lang="en-US" sz="1000" spc="-4" dirty="0" smtClean="0">
                <a:solidFill>
                  <a:srgbClr val="7F7F7F"/>
                </a:solidFill>
                <a:latin typeface="Calibri" panose="020F0502020204030204" pitchFamily="34" charset="0"/>
              </a:rPr>
              <a:t>AUG 10 - Aug 30</a:t>
            </a:r>
            <a:endParaRPr lang="en-US" sz="1000" spc="-4" dirty="0">
              <a:solidFill>
                <a:srgbClr val="7F7F7F"/>
              </a:solidFill>
              <a:latin typeface="Calibri" panose="020F0502020204030204" pitchFamily="34" charset="0"/>
            </a:endParaRPr>
          </a:p>
        </p:txBody>
      </p:sp>
      <p:sp>
        <p:nvSpPr>
          <p:cNvPr id="9194" name="OTLSHAPE_T_be3ae38f60b3402d8a13f1e91eec41f5_Shape"/>
          <p:cNvSpPr/>
          <p:nvPr>
            <p:custDataLst>
              <p:tags r:id="rId58"/>
            </p:custDataLst>
          </p:nvPr>
        </p:nvSpPr>
        <p:spPr>
          <a:xfrm>
            <a:off x="4898393" y="4285568"/>
            <a:ext cx="268811" cy="234509"/>
          </a:xfrm>
          <a:prstGeom prst="roundRect">
            <a:avLst>
              <a:gd name="adj" fmla="val 100000"/>
            </a:avLst>
          </a:prstGeom>
          <a:solidFill>
            <a:srgbClr val="D24726"/>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95" name="OTLSHAPE_T_be3ae38f60b3402d8a13f1e91eec41f5_ShapePercentage" hidden="1"/>
          <p:cNvSpPr/>
          <p:nvPr>
            <p:custDataLst>
              <p:tags r:id="rId59"/>
            </p:custDataLst>
          </p:nvPr>
        </p:nvSpPr>
        <p:spPr>
          <a:xfrm>
            <a:off x="4898393" y="3765550"/>
            <a:ext cx="0" cy="0"/>
          </a:xfrm>
          <a:prstGeom prst="roundRect">
            <a:avLst>
              <a:gd name="adj"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96" name="OTLSHAPE_T_be3ae38f60b3402d8a13f1e91eec41f5_Duration" hidden="1"/>
          <p:cNvSpPr txBox="1"/>
          <p:nvPr>
            <p:custDataLst>
              <p:tags r:id="rId60"/>
            </p:custDataLst>
          </p:nvPr>
        </p:nvSpPr>
        <p:spPr>
          <a:xfrm>
            <a:off x="0" y="3765550"/>
            <a:ext cx="393700" cy="155025"/>
          </a:xfrm>
          <a:prstGeom prst="rect">
            <a:avLst/>
          </a:prstGeom>
          <a:noFill/>
        </p:spPr>
        <p:txBody>
          <a:bodyPr vert="horz" wrap="square" lIns="0" tIns="0" rIns="0" bIns="0" rtlCol="0" anchor="ctr" anchorCtr="0">
            <a:spAutoFit/>
          </a:bodyPr>
          <a:lstStyle/>
          <a:p>
            <a:pPr algn="ctr"/>
            <a:r>
              <a:rPr lang="en-US" sz="1000" smtClean="0">
                <a:solidFill>
                  <a:srgbClr val="C0504D"/>
                </a:solidFill>
                <a:latin typeface="Calibri" panose="020F0502020204030204" pitchFamily="34" charset="0"/>
              </a:rPr>
              <a:t>18 days</a:t>
            </a:r>
            <a:endParaRPr lang="en-US" sz="1000">
              <a:solidFill>
                <a:srgbClr val="C0504D"/>
              </a:solidFill>
              <a:latin typeface="Calibri" panose="020F0502020204030204" pitchFamily="34" charset="0"/>
            </a:endParaRPr>
          </a:p>
        </p:txBody>
      </p:sp>
      <p:sp>
        <p:nvSpPr>
          <p:cNvPr id="9197" name="OTLSHAPE_T_be3ae38f60b3402d8a13f1e91eec41f5_TextPercentage" hidden="1"/>
          <p:cNvSpPr txBox="1"/>
          <p:nvPr>
            <p:custDataLst>
              <p:tags r:id="rId61"/>
            </p:custDataLst>
          </p:nvPr>
        </p:nvSpPr>
        <p:spPr>
          <a:xfrm>
            <a:off x="0" y="3920575"/>
            <a:ext cx="0" cy="153888"/>
          </a:xfrm>
          <a:prstGeom prst="rect">
            <a:avLst/>
          </a:prstGeom>
          <a:noFill/>
        </p:spPr>
        <p:txBody>
          <a:bodyPr vert="horz" wrap="square" lIns="0" tIns="0" rIns="0" bIns="0" rtlCol="0" anchor="ctr" anchorCtr="0">
            <a:spAutoFit/>
          </a:bodyPr>
          <a:lstStyle/>
          <a:p>
            <a:pPr algn="ctr"/>
            <a:endParaRPr lang="en-US" sz="1000">
              <a:solidFill>
                <a:srgbClr val="C0504D"/>
              </a:solidFill>
              <a:latin typeface="Calibri" panose="020F0502020204030204" pitchFamily="34" charset="0"/>
            </a:endParaRPr>
          </a:p>
        </p:txBody>
      </p:sp>
      <p:sp>
        <p:nvSpPr>
          <p:cNvPr id="9198" name="OTLSHAPE_T_be3ae38f60b3402d8a13f1e91eec41f5_StartDate" hidden="1"/>
          <p:cNvSpPr txBox="1"/>
          <p:nvPr>
            <p:custDataLst>
              <p:tags r:id="rId62"/>
            </p:custDataLst>
          </p:nvPr>
        </p:nvSpPr>
        <p:spPr>
          <a:xfrm>
            <a:off x="0" y="3920575"/>
            <a:ext cx="0" cy="153888"/>
          </a:xfrm>
          <a:prstGeom prst="rect">
            <a:avLst/>
          </a:prstGeom>
          <a:noFill/>
        </p:spPr>
        <p:txBody>
          <a:bodyPr vert="horz" wrap="square" lIns="0" tIns="0" rIns="0" bIns="0" rtlCol="0" anchor="ctr" anchorCtr="0">
            <a:spAutoFit/>
          </a:bodyPr>
          <a:lstStyle/>
          <a:p>
            <a:pPr algn="ctr"/>
            <a:endParaRPr lang="en-US" sz="1000">
              <a:solidFill>
                <a:srgbClr val="7F7F7F"/>
              </a:solidFill>
              <a:latin typeface="Calibri" panose="020F0502020204030204" pitchFamily="34" charset="0"/>
            </a:endParaRPr>
          </a:p>
        </p:txBody>
      </p:sp>
      <p:sp>
        <p:nvSpPr>
          <p:cNvPr id="9199" name="OTLSHAPE_T_be3ae38f60b3402d8a13f1e91eec41f5_EndDate" hidden="1"/>
          <p:cNvSpPr txBox="1"/>
          <p:nvPr>
            <p:custDataLst>
              <p:tags r:id="rId63"/>
            </p:custDataLst>
          </p:nvPr>
        </p:nvSpPr>
        <p:spPr>
          <a:xfrm>
            <a:off x="0" y="3920575"/>
            <a:ext cx="0" cy="153888"/>
          </a:xfrm>
          <a:prstGeom prst="rect">
            <a:avLst/>
          </a:prstGeom>
          <a:noFill/>
        </p:spPr>
        <p:txBody>
          <a:bodyPr vert="horz" wrap="square" lIns="0" tIns="0" rIns="0" bIns="0" rtlCol="0" anchor="ctr" anchorCtr="0">
            <a:spAutoFit/>
          </a:bodyPr>
          <a:lstStyle/>
          <a:p>
            <a:pPr algn="ctr"/>
            <a:endParaRPr lang="en-US" sz="1000">
              <a:solidFill>
                <a:srgbClr val="7F7F7F"/>
              </a:solidFill>
              <a:latin typeface="Calibri" panose="020F0502020204030204" pitchFamily="34" charset="0"/>
            </a:endParaRPr>
          </a:p>
        </p:txBody>
      </p:sp>
      <p:sp>
        <p:nvSpPr>
          <p:cNvPr id="9200" name="OTLSHAPE_T_be3ae38f60b3402d8a13f1e91eec41f5_Title"/>
          <p:cNvSpPr txBox="1"/>
          <p:nvPr>
            <p:custDataLst>
              <p:tags r:id="rId64"/>
            </p:custDataLst>
          </p:nvPr>
        </p:nvSpPr>
        <p:spPr>
          <a:xfrm>
            <a:off x="3453058" y="4341533"/>
            <a:ext cx="1403044" cy="153888"/>
          </a:xfrm>
          <a:prstGeom prst="rect">
            <a:avLst/>
          </a:prstGeom>
          <a:noFill/>
        </p:spPr>
        <p:txBody>
          <a:bodyPr vert="horz" wrap="square" lIns="0" tIns="0" rIns="0" bIns="0" rtlCol="0" anchor="ctr" anchorCtr="0">
            <a:spAutoFit/>
          </a:bodyPr>
          <a:lstStyle/>
          <a:p>
            <a:pPr algn="r"/>
            <a:r>
              <a:rPr lang="en-US" sz="1000" b="1" spc="-8" dirty="0" smtClean="0">
                <a:solidFill>
                  <a:srgbClr val="D24726"/>
                </a:solidFill>
                <a:latin typeface="Calibri" panose="020F0502020204030204" pitchFamily="34" charset="0"/>
              </a:rPr>
              <a:t>ABSTRACT SUBMISSION</a:t>
            </a:r>
            <a:endParaRPr lang="en-US" sz="1000" b="1" spc="-8" dirty="0">
              <a:solidFill>
                <a:srgbClr val="D24726"/>
              </a:solidFill>
              <a:latin typeface="Calibri" panose="020F0502020204030204" pitchFamily="34" charset="0"/>
            </a:endParaRPr>
          </a:p>
        </p:txBody>
      </p:sp>
      <p:sp>
        <p:nvSpPr>
          <p:cNvPr id="9201" name="OTLSHAPE_T_be3ae38f60b3402d8a13f1e91eec41f5_JoinedDate"/>
          <p:cNvSpPr txBox="1"/>
          <p:nvPr>
            <p:custDataLst>
              <p:tags r:id="rId65"/>
            </p:custDataLst>
          </p:nvPr>
        </p:nvSpPr>
        <p:spPr>
          <a:xfrm>
            <a:off x="5286154" y="4355548"/>
            <a:ext cx="736600" cy="153888"/>
          </a:xfrm>
          <a:prstGeom prst="rect">
            <a:avLst/>
          </a:prstGeom>
          <a:noFill/>
        </p:spPr>
        <p:txBody>
          <a:bodyPr vert="horz" wrap="square" lIns="0" tIns="0" rIns="0" bIns="0" rtlCol="0" anchor="ctr" anchorCtr="0">
            <a:spAutoFit/>
          </a:bodyPr>
          <a:lstStyle/>
          <a:p>
            <a:r>
              <a:rPr lang="en-US" sz="1000" spc="-4" dirty="0" smtClean="0">
                <a:solidFill>
                  <a:srgbClr val="7F7F7F"/>
                </a:solidFill>
                <a:latin typeface="Calibri" panose="020F0502020204030204" pitchFamily="34" charset="0"/>
              </a:rPr>
              <a:t>SEPT 6</a:t>
            </a:r>
            <a:endParaRPr lang="en-US" sz="1000" spc="-4" dirty="0">
              <a:solidFill>
                <a:srgbClr val="7F7F7F"/>
              </a:solidFill>
              <a:latin typeface="Calibri" panose="020F0502020204030204" pitchFamily="34" charset="0"/>
            </a:endParaRPr>
          </a:p>
        </p:txBody>
      </p:sp>
      <p:sp>
        <p:nvSpPr>
          <p:cNvPr id="9202" name="OTLSHAPE_T_9aa183d65df24b0c8fecd0a002471583_Shape"/>
          <p:cNvSpPr/>
          <p:nvPr>
            <p:custDataLst>
              <p:tags r:id="rId66"/>
            </p:custDataLst>
          </p:nvPr>
        </p:nvSpPr>
        <p:spPr>
          <a:xfrm>
            <a:off x="4898393" y="4583577"/>
            <a:ext cx="1270000" cy="203200"/>
          </a:xfrm>
          <a:prstGeom prst="roundRect">
            <a:avLst>
              <a:gd name="adj" fmla="val 100000"/>
            </a:avLst>
          </a:prstGeom>
          <a:solidFill>
            <a:srgbClr val="D24726"/>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03" name="OTLSHAPE_T_9aa183d65df24b0c8fecd0a002471583_ShapePercentage" hidden="1"/>
          <p:cNvSpPr/>
          <p:nvPr>
            <p:custDataLst>
              <p:tags r:id="rId67"/>
            </p:custDataLst>
          </p:nvPr>
        </p:nvSpPr>
        <p:spPr>
          <a:xfrm>
            <a:off x="4898393" y="4032250"/>
            <a:ext cx="0" cy="0"/>
          </a:xfrm>
          <a:prstGeom prst="roundRect">
            <a:avLst>
              <a:gd name="adj"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04" name="OTLSHAPE_T_9aa183d65df24b0c8fecd0a002471583_Duration" hidden="1"/>
          <p:cNvSpPr txBox="1"/>
          <p:nvPr>
            <p:custDataLst>
              <p:tags r:id="rId68"/>
            </p:custDataLst>
          </p:nvPr>
        </p:nvSpPr>
        <p:spPr>
          <a:xfrm>
            <a:off x="0" y="4032250"/>
            <a:ext cx="393700" cy="155025"/>
          </a:xfrm>
          <a:prstGeom prst="rect">
            <a:avLst/>
          </a:prstGeom>
          <a:noFill/>
        </p:spPr>
        <p:txBody>
          <a:bodyPr vert="horz" wrap="square" lIns="0" tIns="0" rIns="0" bIns="0" rtlCol="0" anchor="ctr" anchorCtr="0">
            <a:spAutoFit/>
          </a:bodyPr>
          <a:lstStyle/>
          <a:p>
            <a:pPr algn="ctr"/>
            <a:r>
              <a:rPr lang="en-US" sz="1000" smtClean="0">
                <a:solidFill>
                  <a:srgbClr val="C0504D"/>
                </a:solidFill>
                <a:latin typeface="Calibri" panose="020F0502020204030204" pitchFamily="34" charset="0"/>
              </a:rPr>
              <a:t>24 days</a:t>
            </a:r>
            <a:endParaRPr lang="en-US" sz="1000">
              <a:solidFill>
                <a:srgbClr val="C0504D"/>
              </a:solidFill>
              <a:latin typeface="Calibri" panose="020F0502020204030204" pitchFamily="34" charset="0"/>
            </a:endParaRPr>
          </a:p>
        </p:txBody>
      </p:sp>
      <p:sp>
        <p:nvSpPr>
          <p:cNvPr id="9205" name="OTLSHAPE_T_9aa183d65df24b0c8fecd0a002471583_TextPercentage" hidden="1"/>
          <p:cNvSpPr txBox="1"/>
          <p:nvPr>
            <p:custDataLst>
              <p:tags r:id="rId69"/>
            </p:custDataLst>
          </p:nvPr>
        </p:nvSpPr>
        <p:spPr>
          <a:xfrm>
            <a:off x="0" y="4187275"/>
            <a:ext cx="0" cy="153888"/>
          </a:xfrm>
          <a:prstGeom prst="rect">
            <a:avLst/>
          </a:prstGeom>
          <a:noFill/>
        </p:spPr>
        <p:txBody>
          <a:bodyPr vert="horz" wrap="square" lIns="0" tIns="0" rIns="0" bIns="0" rtlCol="0" anchor="ctr" anchorCtr="0">
            <a:spAutoFit/>
          </a:bodyPr>
          <a:lstStyle/>
          <a:p>
            <a:pPr algn="ctr"/>
            <a:endParaRPr lang="en-US" sz="1000">
              <a:solidFill>
                <a:srgbClr val="C0504D"/>
              </a:solidFill>
              <a:latin typeface="Calibri" panose="020F0502020204030204" pitchFamily="34" charset="0"/>
            </a:endParaRPr>
          </a:p>
        </p:txBody>
      </p:sp>
      <p:sp>
        <p:nvSpPr>
          <p:cNvPr id="9206" name="OTLSHAPE_T_9aa183d65df24b0c8fecd0a002471583_StartDate" hidden="1"/>
          <p:cNvSpPr txBox="1"/>
          <p:nvPr>
            <p:custDataLst>
              <p:tags r:id="rId70"/>
            </p:custDataLst>
          </p:nvPr>
        </p:nvSpPr>
        <p:spPr>
          <a:xfrm>
            <a:off x="0" y="4187275"/>
            <a:ext cx="0" cy="153888"/>
          </a:xfrm>
          <a:prstGeom prst="rect">
            <a:avLst/>
          </a:prstGeom>
          <a:noFill/>
        </p:spPr>
        <p:txBody>
          <a:bodyPr vert="horz" wrap="square" lIns="0" tIns="0" rIns="0" bIns="0" rtlCol="0" anchor="ctr" anchorCtr="0">
            <a:spAutoFit/>
          </a:bodyPr>
          <a:lstStyle/>
          <a:p>
            <a:pPr algn="ctr"/>
            <a:endParaRPr lang="en-US" sz="1000">
              <a:solidFill>
                <a:srgbClr val="7F7F7F"/>
              </a:solidFill>
              <a:latin typeface="Calibri" panose="020F0502020204030204" pitchFamily="34" charset="0"/>
            </a:endParaRPr>
          </a:p>
        </p:txBody>
      </p:sp>
      <p:sp>
        <p:nvSpPr>
          <p:cNvPr id="9207" name="OTLSHAPE_T_9aa183d65df24b0c8fecd0a002471583_EndDate" hidden="1"/>
          <p:cNvSpPr txBox="1"/>
          <p:nvPr>
            <p:custDataLst>
              <p:tags r:id="rId71"/>
            </p:custDataLst>
          </p:nvPr>
        </p:nvSpPr>
        <p:spPr>
          <a:xfrm>
            <a:off x="0" y="4187275"/>
            <a:ext cx="0" cy="153888"/>
          </a:xfrm>
          <a:prstGeom prst="rect">
            <a:avLst/>
          </a:prstGeom>
          <a:noFill/>
        </p:spPr>
        <p:txBody>
          <a:bodyPr vert="horz" wrap="square" lIns="0" tIns="0" rIns="0" bIns="0" rtlCol="0" anchor="ctr" anchorCtr="0">
            <a:spAutoFit/>
          </a:bodyPr>
          <a:lstStyle/>
          <a:p>
            <a:pPr algn="ctr"/>
            <a:endParaRPr lang="en-US" sz="1000">
              <a:solidFill>
                <a:srgbClr val="7F7F7F"/>
              </a:solidFill>
              <a:latin typeface="Calibri" panose="020F0502020204030204" pitchFamily="34" charset="0"/>
            </a:endParaRPr>
          </a:p>
        </p:txBody>
      </p:sp>
      <p:sp>
        <p:nvSpPr>
          <p:cNvPr id="9208" name="OTLSHAPE_T_9aa183d65df24b0c8fecd0a002471583_Title"/>
          <p:cNvSpPr txBox="1"/>
          <p:nvPr>
            <p:custDataLst>
              <p:tags r:id="rId72"/>
            </p:custDataLst>
          </p:nvPr>
        </p:nvSpPr>
        <p:spPr>
          <a:xfrm>
            <a:off x="3571246" y="4609066"/>
            <a:ext cx="1284856" cy="153888"/>
          </a:xfrm>
          <a:prstGeom prst="rect">
            <a:avLst/>
          </a:prstGeom>
          <a:noFill/>
        </p:spPr>
        <p:txBody>
          <a:bodyPr vert="horz" wrap="square" lIns="0" tIns="0" rIns="0" bIns="0" rtlCol="0" anchor="ctr" anchorCtr="0">
            <a:spAutoFit/>
          </a:bodyPr>
          <a:lstStyle/>
          <a:p>
            <a:pPr algn="r"/>
            <a:r>
              <a:rPr lang="en-US" sz="1000" b="1" spc="-8" dirty="0" smtClean="0">
                <a:solidFill>
                  <a:srgbClr val="D24726"/>
                </a:solidFill>
                <a:latin typeface="Calibri" panose="020F0502020204030204" pitchFamily="34" charset="0"/>
              </a:rPr>
              <a:t>MODUS OPERANDI</a:t>
            </a:r>
            <a:endParaRPr lang="en-US" sz="1000" b="1" spc="-8" dirty="0">
              <a:solidFill>
                <a:srgbClr val="D24726"/>
              </a:solidFill>
              <a:latin typeface="Calibri" panose="020F0502020204030204" pitchFamily="34" charset="0"/>
            </a:endParaRPr>
          </a:p>
        </p:txBody>
      </p:sp>
      <p:sp>
        <p:nvSpPr>
          <p:cNvPr id="9209" name="OTLSHAPE_T_9aa183d65df24b0c8fecd0a002471583_JoinedDate"/>
          <p:cNvSpPr txBox="1"/>
          <p:nvPr>
            <p:custDataLst>
              <p:tags r:id="rId73"/>
            </p:custDataLst>
          </p:nvPr>
        </p:nvSpPr>
        <p:spPr>
          <a:xfrm>
            <a:off x="6193374" y="4642818"/>
            <a:ext cx="973908" cy="153888"/>
          </a:xfrm>
          <a:prstGeom prst="rect">
            <a:avLst/>
          </a:prstGeom>
          <a:noFill/>
        </p:spPr>
        <p:txBody>
          <a:bodyPr vert="horz" wrap="square" lIns="0" tIns="0" rIns="0" bIns="0" rtlCol="0" anchor="ctr" anchorCtr="0">
            <a:spAutoFit/>
          </a:bodyPr>
          <a:lstStyle/>
          <a:p>
            <a:r>
              <a:rPr lang="en-US" sz="1000" spc="-4" dirty="0" smtClean="0">
                <a:solidFill>
                  <a:srgbClr val="7F7F7F"/>
                </a:solidFill>
                <a:latin typeface="Calibri" panose="020F0502020204030204" pitchFamily="34" charset="0"/>
              </a:rPr>
              <a:t>SEPT 6 – SEPT 21</a:t>
            </a:r>
            <a:endParaRPr lang="en-US" sz="1000" spc="-4" dirty="0">
              <a:solidFill>
                <a:srgbClr val="7F7F7F"/>
              </a:solidFill>
              <a:latin typeface="Calibri" panose="020F0502020204030204" pitchFamily="34" charset="0"/>
            </a:endParaRPr>
          </a:p>
        </p:txBody>
      </p:sp>
      <p:sp>
        <p:nvSpPr>
          <p:cNvPr id="9210" name="OTLSHAPE_T_06a6a20021ea4acdac20b41f7b37b0dd_Shape"/>
          <p:cNvSpPr/>
          <p:nvPr>
            <p:custDataLst>
              <p:tags r:id="rId74"/>
            </p:custDataLst>
          </p:nvPr>
        </p:nvSpPr>
        <p:spPr>
          <a:xfrm>
            <a:off x="5787470" y="5576415"/>
            <a:ext cx="863600" cy="203200"/>
          </a:xfrm>
          <a:prstGeom prst="roundRect">
            <a:avLst>
              <a:gd name="adj" fmla="val 100000"/>
            </a:avLst>
          </a:prstGeom>
          <a:solidFill>
            <a:srgbClr val="62B57B"/>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11" name="OTLSHAPE_T_06a6a20021ea4acdac20b41f7b37b0dd_ShapePercentage" hidden="1"/>
          <p:cNvSpPr/>
          <p:nvPr>
            <p:custDataLst>
              <p:tags r:id="rId75"/>
            </p:custDataLst>
          </p:nvPr>
        </p:nvSpPr>
        <p:spPr>
          <a:xfrm>
            <a:off x="5787470" y="4298950"/>
            <a:ext cx="0" cy="0"/>
          </a:xfrm>
          <a:prstGeom prst="roundRect">
            <a:avLst>
              <a:gd name="adj"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12" name="OTLSHAPE_T_06a6a20021ea4acdac20b41f7b37b0dd_Duration" hidden="1"/>
          <p:cNvSpPr txBox="1"/>
          <p:nvPr>
            <p:custDataLst>
              <p:tags r:id="rId76"/>
            </p:custDataLst>
          </p:nvPr>
        </p:nvSpPr>
        <p:spPr>
          <a:xfrm>
            <a:off x="0" y="4298950"/>
            <a:ext cx="393700" cy="155025"/>
          </a:xfrm>
          <a:prstGeom prst="rect">
            <a:avLst/>
          </a:prstGeom>
          <a:noFill/>
        </p:spPr>
        <p:txBody>
          <a:bodyPr vert="horz" wrap="square" lIns="0" tIns="0" rIns="0" bIns="0" rtlCol="0" anchor="ctr" anchorCtr="0">
            <a:spAutoFit/>
          </a:bodyPr>
          <a:lstStyle/>
          <a:p>
            <a:pPr algn="ctr"/>
            <a:r>
              <a:rPr lang="en-US" sz="1000" smtClean="0">
                <a:solidFill>
                  <a:srgbClr val="C0504D"/>
                </a:solidFill>
                <a:latin typeface="Calibri" panose="020F0502020204030204" pitchFamily="34" charset="0"/>
              </a:rPr>
              <a:t>16 days</a:t>
            </a:r>
            <a:endParaRPr lang="en-US" sz="1000">
              <a:solidFill>
                <a:srgbClr val="C0504D"/>
              </a:solidFill>
              <a:latin typeface="Calibri" panose="020F0502020204030204" pitchFamily="34" charset="0"/>
            </a:endParaRPr>
          </a:p>
        </p:txBody>
      </p:sp>
      <p:sp>
        <p:nvSpPr>
          <p:cNvPr id="9213" name="OTLSHAPE_T_06a6a20021ea4acdac20b41f7b37b0dd_TextPercentage" hidden="1"/>
          <p:cNvSpPr txBox="1"/>
          <p:nvPr>
            <p:custDataLst>
              <p:tags r:id="rId77"/>
            </p:custDataLst>
          </p:nvPr>
        </p:nvSpPr>
        <p:spPr>
          <a:xfrm>
            <a:off x="0" y="4453975"/>
            <a:ext cx="0" cy="153888"/>
          </a:xfrm>
          <a:prstGeom prst="rect">
            <a:avLst/>
          </a:prstGeom>
          <a:noFill/>
        </p:spPr>
        <p:txBody>
          <a:bodyPr vert="horz" wrap="square" lIns="0" tIns="0" rIns="0" bIns="0" rtlCol="0" anchor="ctr" anchorCtr="0">
            <a:spAutoFit/>
          </a:bodyPr>
          <a:lstStyle/>
          <a:p>
            <a:pPr algn="ctr"/>
            <a:endParaRPr lang="en-US" sz="1000">
              <a:solidFill>
                <a:srgbClr val="C0504D"/>
              </a:solidFill>
              <a:latin typeface="Calibri" panose="020F0502020204030204" pitchFamily="34" charset="0"/>
            </a:endParaRPr>
          </a:p>
        </p:txBody>
      </p:sp>
      <p:sp>
        <p:nvSpPr>
          <p:cNvPr id="9214" name="OTLSHAPE_T_06a6a20021ea4acdac20b41f7b37b0dd_StartDate" hidden="1"/>
          <p:cNvSpPr txBox="1"/>
          <p:nvPr>
            <p:custDataLst>
              <p:tags r:id="rId78"/>
            </p:custDataLst>
          </p:nvPr>
        </p:nvSpPr>
        <p:spPr>
          <a:xfrm>
            <a:off x="0" y="4453975"/>
            <a:ext cx="0" cy="153888"/>
          </a:xfrm>
          <a:prstGeom prst="rect">
            <a:avLst/>
          </a:prstGeom>
          <a:noFill/>
        </p:spPr>
        <p:txBody>
          <a:bodyPr vert="horz" wrap="square" lIns="0" tIns="0" rIns="0" bIns="0" rtlCol="0" anchor="ctr" anchorCtr="0">
            <a:spAutoFit/>
          </a:bodyPr>
          <a:lstStyle/>
          <a:p>
            <a:pPr algn="ctr"/>
            <a:endParaRPr lang="en-US" sz="1000">
              <a:solidFill>
                <a:srgbClr val="7F7F7F"/>
              </a:solidFill>
              <a:latin typeface="Calibri" panose="020F0502020204030204" pitchFamily="34" charset="0"/>
            </a:endParaRPr>
          </a:p>
        </p:txBody>
      </p:sp>
      <p:sp>
        <p:nvSpPr>
          <p:cNvPr id="9215" name="OTLSHAPE_T_06a6a20021ea4acdac20b41f7b37b0dd_EndDate" hidden="1"/>
          <p:cNvSpPr txBox="1"/>
          <p:nvPr>
            <p:custDataLst>
              <p:tags r:id="rId79"/>
            </p:custDataLst>
          </p:nvPr>
        </p:nvSpPr>
        <p:spPr>
          <a:xfrm>
            <a:off x="0" y="4453975"/>
            <a:ext cx="0" cy="153888"/>
          </a:xfrm>
          <a:prstGeom prst="rect">
            <a:avLst/>
          </a:prstGeom>
          <a:noFill/>
        </p:spPr>
        <p:txBody>
          <a:bodyPr vert="horz" wrap="square" lIns="0" tIns="0" rIns="0" bIns="0" rtlCol="0" anchor="ctr" anchorCtr="0">
            <a:spAutoFit/>
          </a:bodyPr>
          <a:lstStyle/>
          <a:p>
            <a:pPr algn="ctr"/>
            <a:endParaRPr lang="en-US" sz="1000">
              <a:solidFill>
                <a:srgbClr val="7F7F7F"/>
              </a:solidFill>
              <a:latin typeface="Calibri" panose="020F0502020204030204" pitchFamily="34" charset="0"/>
            </a:endParaRPr>
          </a:p>
        </p:txBody>
      </p:sp>
      <p:sp>
        <p:nvSpPr>
          <p:cNvPr id="9216" name="OTLSHAPE_T_06a6a20021ea4acdac20b41f7b37b0dd_Title"/>
          <p:cNvSpPr txBox="1"/>
          <p:nvPr>
            <p:custDataLst>
              <p:tags r:id="rId80"/>
            </p:custDataLst>
          </p:nvPr>
        </p:nvSpPr>
        <p:spPr>
          <a:xfrm>
            <a:off x="3133165" y="5552586"/>
            <a:ext cx="2612015" cy="153888"/>
          </a:xfrm>
          <a:prstGeom prst="rect">
            <a:avLst/>
          </a:prstGeom>
          <a:noFill/>
        </p:spPr>
        <p:txBody>
          <a:bodyPr vert="horz" wrap="square" lIns="0" tIns="0" rIns="0" bIns="0" rtlCol="0" anchor="ctr" anchorCtr="0">
            <a:spAutoFit/>
          </a:bodyPr>
          <a:lstStyle/>
          <a:p>
            <a:pPr algn="r"/>
            <a:r>
              <a:rPr lang="en-US" sz="1000" b="1" spc="-8" dirty="0" smtClean="0">
                <a:solidFill>
                  <a:srgbClr val="489A61"/>
                </a:solidFill>
                <a:latin typeface="Calibri" panose="020F0502020204030204" pitchFamily="34" charset="0"/>
              </a:rPr>
              <a:t>TEAM TOPIC PARTITIONIING AND RESEARCH</a:t>
            </a:r>
            <a:endParaRPr lang="en-US" sz="1000" b="1" spc="-8" dirty="0">
              <a:solidFill>
                <a:srgbClr val="489A61"/>
              </a:solidFill>
              <a:latin typeface="Calibri" panose="020F0502020204030204" pitchFamily="34" charset="0"/>
            </a:endParaRPr>
          </a:p>
        </p:txBody>
      </p:sp>
      <p:sp>
        <p:nvSpPr>
          <p:cNvPr id="9217" name="OTLSHAPE_T_06a6a20021ea4acdac20b41f7b37b0dd_JoinedDate"/>
          <p:cNvSpPr txBox="1"/>
          <p:nvPr>
            <p:custDataLst>
              <p:tags r:id="rId81"/>
            </p:custDataLst>
          </p:nvPr>
        </p:nvSpPr>
        <p:spPr>
          <a:xfrm>
            <a:off x="6690301" y="5577087"/>
            <a:ext cx="1045503" cy="153888"/>
          </a:xfrm>
          <a:prstGeom prst="rect">
            <a:avLst/>
          </a:prstGeom>
          <a:noFill/>
        </p:spPr>
        <p:txBody>
          <a:bodyPr vert="horz" wrap="square" lIns="0" tIns="0" rIns="0" bIns="0" rtlCol="0" anchor="ctr" anchorCtr="0">
            <a:spAutoFit/>
          </a:bodyPr>
          <a:lstStyle/>
          <a:p>
            <a:r>
              <a:rPr lang="en-US" sz="1000" spc="-4" dirty="0" smtClean="0">
                <a:solidFill>
                  <a:srgbClr val="7F7F7F"/>
                </a:solidFill>
                <a:latin typeface="Calibri" panose="020F0502020204030204" pitchFamily="34" charset="0"/>
              </a:rPr>
              <a:t>OCT 1 – OCT 16</a:t>
            </a:r>
            <a:endParaRPr lang="en-US" sz="1000" spc="-4" dirty="0">
              <a:solidFill>
                <a:srgbClr val="7F7F7F"/>
              </a:solidFill>
              <a:latin typeface="Calibri" panose="020F0502020204030204" pitchFamily="34" charset="0"/>
            </a:endParaRPr>
          </a:p>
        </p:txBody>
      </p:sp>
      <p:sp>
        <p:nvSpPr>
          <p:cNvPr id="9218" name="OTLSHAPE_T_e6f5c918bdd649a1ac919cf22468a23b_Shape"/>
          <p:cNvSpPr/>
          <p:nvPr>
            <p:custDataLst>
              <p:tags r:id="rId82"/>
            </p:custDataLst>
          </p:nvPr>
        </p:nvSpPr>
        <p:spPr>
          <a:xfrm>
            <a:off x="6750638" y="5829668"/>
            <a:ext cx="1308100" cy="203200"/>
          </a:xfrm>
          <a:prstGeom prst="roundRect">
            <a:avLst>
              <a:gd name="adj" fmla="val 100000"/>
            </a:avLst>
          </a:prstGeom>
          <a:solidFill>
            <a:srgbClr val="62B57B"/>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 uri="{AF507438-7753-43E0-B8FC-AC1667EBCBE1}">
              <a14:hiddenEffects xmlns:a14="http://schemas.microsoft.com/office/drawing/2010/main">
                <a:effectLst>
                  <a:outerShdw>
                    <a:scrgbClr r="0" g="0" b="0">
                      <a:alpha val="50000"/>
                    </a:scrgbClr>
                  </a:outerShdw>
                </a:effectLst>
              </a14:hiddenEffects>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19" name="OTLSHAPE_T_e6f5c918bdd649a1ac919cf22468a23b_ShapePercentage" hidden="1"/>
          <p:cNvSpPr/>
          <p:nvPr>
            <p:custDataLst>
              <p:tags r:id="rId83"/>
            </p:custDataLst>
          </p:nvPr>
        </p:nvSpPr>
        <p:spPr>
          <a:xfrm>
            <a:off x="6750638" y="4565650"/>
            <a:ext cx="0" cy="0"/>
          </a:xfrm>
          <a:prstGeom prst="roundRect">
            <a:avLst>
              <a:gd name="adj"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20" name="OTLSHAPE_T_e6f5c918bdd649a1ac919cf22468a23b_Duration" hidden="1"/>
          <p:cNvSpPr txBox="1"/>
          <p:nvPr>
            <p:custDataLst>
              <p:tags r:id="rId84"/>
            </p:custDataLst>
          </p:nvPr>
        </p:nvSpPr>
        <p:spPr>
          <a:xfrm>
            <a:off x="0" y="4565650"/>
            <a:ext cx="393700" cy="155025"/>
          </a:xfrm>
          <a:prstGeom prst="rect">
            <a:avLst/>
          </a:prstGeom>
          <a:noFill/>
        </p:spPr>
        <p:txBody>
          <a:bodyPr vert="horz" wrap="square" lIns="0" tIns="0" rIns="0" bIns="0" rtlCol="0" anchor="ctr" anchorCtr="0">
            <a:spAutoFit/>
          </a:bodyPr>
          <a:lstStyle/>
          <a:p>
            <a:pPr algn="ctr"/>
            <a:r>
              <a:rPr lang="en-US" sz="1000" smtClean="0">
                <a:solidFill>
                  <a:srgbClr val="C0504D"/>
                </a:solidFill>
                <a:latin typeface="Calibri" panose="020F0502020204030204" pitchFamily="34" charset="0"/>
              </a:rPr>
              <a:t>25 days</a:t>
            </a:r>
            <a:endParaRPr lang="en-US" sz="1000">
              <a:solidFill>
                <a:srgbClr val="C0504D"/>
              </a:solidFill>
              <a:latin typeface="Calibri" panose="020F0502020204030204" pitchFamily="34" charset="0"/>
            </a:endParaRPr>
          </a:p>
        </p:txBody>
      </p:sp>
      <p:sp>
        <p:nvSpPr>
          <p:cNvPr id="9221" name="OTLSHAPE_T_e6f5c918bdd649a1ac919cf22468a23b_TextPercentage" hidden="1"/>
          <p:cNvSpPr txBox="1"/>
          <p:nvPr>
            <p:custDataLst>
              <p:tags r:id="rId85"/>
            </p:custDataLst>
          </p:nvPr>
        </p:nvSpPr>
        <p:spPr>
          <a:xfrm>
            <a:off x="0" y="4720675"/>
            <a:ext cx="0" cy="153888"/>
          </a:xfrm>
          <a:prstGeom prst="rect">
            <a:avLst/>
          </a:prstGeom>
          <a:noFill/>
        </p:spPr>
        <p:txBody>
          <a:bodyPr vert="horz" wrap="square" lIns="0" tIns="0" rIns="0" bIns="0" rtlCol="0" anchor="ctr" anchorCtr="0">
            <a:spAutoFit/>
          </a:bodyPr>
          <a:lstStyle/>
          <a:p>
            <a:pPr algn="ctr"/>
            <a:endParaRPr lang="en-US" sz="1000">
              <a:solidFill>
                <a:srgbClr val="C0504D"/>
              </a:solidFill>
              <a:latin typeface="Calibri" panose="020F0502020204030204" pitchFamily="34" charset="0"/>
            </a:endParaRPr>
          </a:p>
        </p:txBody>
      </p:sp>
      <p:sp>
        <p:nvSpPr>
          <p:cNvPr id="9222" name="OTLSHAPE_T_e6f5c918bdd649a1ac919cf22468a23b_StartDate" hidden="1"/>
          <p:cNvSpPr txBox="1"/>
          <p:nvPr>
            <p:custDataLst>
              <p:tags r:id="rId86"/>
            </p:custDataLst>
          </p:nvPr>
        </p:nvSpPr>
        <p:spPr>
          <a:xfrm>
            <a:off x="0" y="4720675"/>
            <a:ext cx="0" cy="153888"/>
          </a:xfrm>
          <a:prstGeom prst="rect">
            <a:avLst/>
          </a:prstGeom>
          <a:noFill/>
        </p:spPr>
        <p:txBody>
          <a:bodyPr vert="horz" wrap="square" lIns="0" tIns="0" rIns="0" bIns="0" rtlCol="0" anchor="ctr" anchorCtr="0">
            <a:spAutoFit/>
          </a:bodyPr>
          <a:lstStyle/>
          <a:p>
            <a:pPr algn="ctr"/>
            <a:endParaRPr lang="en-US" sz="1000">
              <a:solidFill>
                <a:srgbClr val="7F7F7F"/>
              </a:solidFill>
              <a:latin typeface="Calibri" panose="020F0502020204030204" pitchFamily="34" charset="0"/>
            </a:endParaRPr>
          </a:p>
        </p:txBody>
      </p:sp>
      <p:sp>
        <p:nvSpPr>
          <p:cNvPr id="9223" name="OTLSHAPE_T_e6f5c918bdd649a1ac919cf22468a23b_EndDate" hidden="1"/>
          <p:cNvSpPr txBox="1"/>
          <p:nvPr>
            <p:custDataLst>
              <p:tags r:id="rId87"/>
            </p:custDataLst>
          </p:nvPr>
        </p:nvSpPr>
        <p:spPr>
          <a:xfrm>
            <a:off x="0" y="4720675"/>
            <a:ext cx="0" cy="153888"/>
          </a:xfrm>
          <a:prstGeom prst="rect">
            <a:avLst/>
          </a:prstGeom>
          <a:noFill/>
        </p:spPr>
        <p:txBody>
          <a:bodyPr vert="horz" wrap="square" lIns="0" tIns="0" rIns="0" bIns="0" rtlCol="0" anchor="ctr" anchorCtr="0">
            <a:spAutoFit/>
          </a:bodyPr>
          <a:lstStyle/>
          <a:p>
            <a:pPr algn="ctr"/>
            <a:endParaRPr lang="en-US" sz="1000">
              <a:solidFill>
                <a:srgbClr val="7F7F7F"/>
              </a:solidFill>
              <a:latin typeface="Calibri" panose="020F0502020204030204" pitchFamily="34" charset="0"/>
            </a:endParaRPr>
          </a:p>
        </p:txBody>
      </p:sp>
      <p:sp>
        <p:nvSpPr>
          <p:cNvPr id="9224" name="OTLSHAPE_T_e6f5c918bdd649a1ac919cf22468a23b_Title"/>
          <p:cNvSpPr txBox="1"/>
          <p:nvPr>
            <p:custDataLst>
              <p:tags r:id="rId88"/>
            </p:custDataLst>
          </p:nvPr>
        </p:nvSpPr>
        <p:spPr>
          <a:xfrm>
            <a:off x="5286154" y="5854324"/>
            <a:ext cx="1422192" cy="153888"/>
          </a:xfrm>
          <a:prstGeom prst="rect">
            <a:avLst/>
          </a:prstGeom>
          <a:noFill/>
        </p:spPr>
        <p:txBody>
          <a:bodyPr vert="horz" wrap="square" lIns="0" tIns="0" rIns="0" bIns="0" rtlCol="0" anchor="ctr" anchorCtr="0">
            <a:spAutoFit/>
          </a:bodyPr>
          <a:lstStyle/>
          <a:p>
            <a:pPr algn="r"/>
            <a:r>
              <a:rPr lang="en-US" sz="1000" b="1" spc="-8" dirty="0" smtClean="0">
                <a:solidFill>
                  <a:srgbClr val="489A61"/>
                </a:solidFill>
                <a:latin typeface="Calibri" panose="020F0502020204030204" pitchFamily="34" charset="0"/>
              </a:rPr>
              <a:t>PHASE 1 PRESENTTION</a:t>
            </a:r>
            <a:endParaRPr lang="en-US" sz="1000" b="1" spc="-8" dirty="0">
              <a:solidFill>
                <a:srgbClr val="489A61"/>
              </a:solidFill>
              <a:latin typeface="Calibri" panose="020F0502020204030204" pitchFamily="34" charset="0"/>
            </a:endParaRPr>
          </a:p>
        </p:txBody>
      </p:sp>
      <p:sp>
        <p:nvSpPr>
          <p:cNvPr id="9225" name="OTLSHAPE_T_e6f5c918bdd649a1ac919cf22468a23b_JoinedDate"/>
          <p:cNvSpPr txBox="1"/>
          <p:nvPr>
            <p:custDataLst>
              <p:tags r:id="rId89"/>
            </p:custDataLst>
          </p:nvPr>
        </p:nvSpPr>
        <p:spPr>
          <a:xfrm>
            <a:off x="8098009" y="5853756"/>
            <a:ext cx="673100" cy="155025"/>
          </a:xfrm>
          <a:prstGeom prst="rect">
            <a:avLst/>
          </a:prstGeom>
          <a:noFill/>
        </p:spPr>
        <p:txBody>
          <a:bodyPr vert="horz" wrap="square" lIns="0" tIns="0" rIns="0" bIns="0" rtlCol="0" anchor="ctr" anchorCtr="0">
            <a:spAutoFit/>
          </a:bodyPr>
          <a:lstStyle/>
          <a:p>
            <a:r>
              <a:rPr lang="en-US" sz="1000" spc="-4" dirty="0" smtClean="0">
                <a:solidFill>
                  <a:srgbClr val="7F7F7F"/>
                </a:solidFill>
                <a:latin typeface="Calibri" panose="020F0502020204030204" pitchFamily="34" charset="0"/>
              </a:rPr>
              <a:t>OCT 22 - ....</a:t>
            </a:r>
            <a:endParaRPr lang="en-US" sz="1000" spc="-4" dirty="0">
              <a:solidFill>
                <a:srgbClr val="7F7F7F"/>
              </a:solidFill>
              <a:latin typeface="Calibri" panose="020F0502020204030204" pitchFamily="34" charset="0"/>
            </a:endParaRPr>
          </a:p>
        </p:txBody>
      </p:sp>
      <p:sp>
        <p:nvSpPr>
          <p:cNvPr id="6" name="Left Brace 5"/>
          <p:cNvSpPr/>
          <p:nvPr/>
        </p:nvSpPr>
        <p:spPr>
          <a:xfrm rot="5400000">
            <a:off x="2159688" y="-616058"/>
            <a:ext cx="807112" cy="363304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ectangle 6"/>
          <p:cNvSpPr/>
          <p:nvPr/>
        </p:nvSpPr>
        <p:spPr>
          <a:xfrm>
            <a:off x="1713318" y="-58703"/>
            <a:ext cx="2107949" cy="707886"/>
          </a:xfrm>
          <a:prstGeom prst="rect">
            <a:avLst/>
          </a:prstGeom>
          <a:noFill/>
        </p:spPr>
        <p:txBody>
          <a:bodyPr wrap="none" lIns="91440" tIns="45720" rIns="91440" bIns="45720">
            <a:spAutoFit/>
          </a:bodyPr>
          <a:lstStyle/>
          <a:p>
            <a:pPr algn="ctr"/>
            <a:r>
              <a:rPr lang="en-US" sz="4000" b="0" cap="none" spc="0" dirty="0" smtClean="0">
                <a:ln w="0"/>
                <a:solidFill>
                  <a:schemeClr val="accent1"/>
                </a:solidFill>
                <a:effectLst>
                  <a:outerShdw blurRad="38100" dist="25400" dir="5400000" algn="ctr" rotWithShape="0">
                    <a:srgbClr val="6E747A">
                      <a:alpha val="43000"/>
                    </a:srgbClr>
                  </a:outerShdw>
                </a:effectLst>
              </a:rPr>
              <a:t>AUGUST</a:t>
            </a:r>
          </a:p>
        </p:txBody>
      </p:sp>
      <p:sp>
        <p:nvSpPr>
          <p:cNvPr id="96" name="OTLSHAPE_M_a58f29487c0343c08abcf41913e40cae_Title"/>
          <p:cNvSpPr txBox="1"/>
          <p:nvPr>
            <p:custDataLst>
              <p:tags r:id="rId90"/>
            </p:custDataLst>
          </p:nvPr>
        </p:nvSpPr>
        <p:spPr>
          <a:xfrm>
            <a:off x="5901770" y="1874305"/>
            <a:ext cx="635000" cy="307777"/>
          </a:xfrm>
          <a:prstGeom prst="rect">
            <a:avLst/>
          </a:prstGeom>
          <a:noFill/>
        </p:spPr>
        <p:txBody>
          <a:bodyPr vert="horz" wrap="square" lIns="0" tIns="0" rIns="0" bIns="0" rtlCol="0" anchor="ctr" anchorCtr="0">
            <a:spAutoFit/>
          </a:bodyPr>
          <a:lstStyle/>
          <a:p>
            <a:r>
              <a:rPr lang="en-US" sz="1000" b="1" spc="-6" dirty="0" smtClean="0">
                <a:solidFill>
                  <a:srgbClr val="C00000"/>
                </a:solidFill>
                <a:latin typeface="Calibri" panose="020F0502020204030204" pitchFamily="34" charset="0"/>
              </a:rPr>
              <a:t>USE CASE DIAGRAM</a:t>
            </a:r>
            <a:endParaRPr lang="en-US" sz="1000" b="1" spc="-6" dirty="0">
              <a:solidFill>
                <a:srgbClr val="C00000"/>
              </a:solidFill>
              <a:latin typeface="Calibri" panose="020F0502020204030204" pitchFamily="34" charset="0"/>
            </a:endParaRPr>
          </a:p>
        </p:txBody>
      </p:sp>
      <p:sp>
        <p:nvSpPr>
          <p:cNvPr id="97" name="OTLSHAPE_M_a58f29487c0343c08abcf41913e40cae_Date"/>
          <p:cNvSpPr txBox="1"/>
          <p:nvPr>
            <p:custDataLst>
              <p:tags r:id="rId91"/>
            </p:custDataLst>
          </p:nvPr>
        </p:nvSpPr>
        <p:spPr>
          <a:xfrm>
            <a:off x="5979609" y="2186097"/>
            <a:ext cx="662115" cy="153888"/>
          </a:xfrm>
          <a:prstGeom prst="rect">
            <a:avLst/>
          </a:prstGeom>
          <a:noFill/>
        </p:spPr>
        <p:txBody>
          <a:bodyPr vert="horz" wrap="square" lIns="0" tIns="0" rIns="0" bIns="0" rtlCol="0" anchor="ctr" anchorCtr="0">
            <a:spAutoFit/>
          </a:bodyPr>
          <a:lstStyle/>
          <a:p>
            <a:r>
              <a:rPr lang="en-US" sz="1000" spc="-8" dirty="0" smtClean="0">
                <a:solidFill>
                  <a:srgbClr val="7F7F7F"/>
                </a:solidFill>
                <a:latin typeface="Calibri" panose="020F0502020204030204" pitchFamily="34" charset="0"/>
              </a:rPr>
              <a:t>SEPT 14</a:t>
            </a:r>
            <a:endParaRPr lang="en-US" sz="1000" spc="-8" dirty="0">
              <a:solidFill>
                <a:srgbClr val="7F7F7F"/>
              </a:solidFill>
              <a:latin typeface="Calibri" panose="020F0502020204030204" pitchFamily="34" charset="0"/>
            </a:endParaRPr>
          </a:p>
        </p:txBody>
      </p:sp>
      <p:sp>
        <p:nvSpPr>
          <p:cNvPr id="98" name="OTLSHAPE_M_a58f29487c0343c08abcf41913e40cae_Shape"/>
          <p:cNvSpPr/>
          <p:nvPr>
            <p:custDataLst>
              <p:tags r:id="rId92"/>
            </p:custDataLst>
          </p:nvPr>
        </p:nvSpPr>
        <p:spPr>
          <a:xfrm rot="16200000">
            <a:off x="5954498" y="2358545"/>
            <a:ext cx="165100" cy="165100"/>
          </a:xfrm>
          <a:prstGeom prst="flowChartMerge">
            <a:avLst/>
          </a:prstGeom>
          <a:solidFill>
            <a:srgbClr val="D24726"/>
          </a:solidFill>
          <a:ln w="12700" cap="flat" cmpd="sng" algn="ctr">
            <a:solidFill>
              <a:srgbClr val="FF0000"/>
            </a:solidFill>
            <a:prstDash val="solid"/>
            <a:miter lim="800000"/>
          </a:ln>
          <a:effectLst/>
          <a:scene3d>
            <a:camera prst="orthographicFront"/>
            <a:lightRig rig="threePt" dir="t"/>
          </a:scene3d>
          <a:sp3d>
            <a:bevelT h="12700"/>
          </a:sp3d>
          <a:extLs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TLSHAPE_M_52743de8bb6d4044896f473898fe9da7_Date"/>
          <p:cNvSpPr txBox="1"/>
          <p:nvPr>
            <p:custDataLst>
              <p:tags r:id="rId93"/>
            </p:custDataLst>
          </p:nvPr>
        </p:nvSpPr>
        <p:spPr>
          <a:xfrm>
            <a:off x="6508297" y="2599123"/>
            <a:ext cx="514832" cy="153888"/>
          </a:xfrm>
          <a:prstGeom prst="rect">
            <a:avLst/>
          </a:prstGeom>
          <a:noFill/>
        </p:spPr>
        <p:txBody>
          <a:bodyPr vert="horz" wrap="square" lIns="0" tIns="0" rIns="0" bIns="0" rtlCol="0" anchor="ctr" anchorCtr="0">
            <a:spAutoFit/>
          </a:bodyPr>
          <a:lstStyle/>
          <a:p>
            <a:r>
              <a:rPr lang="en-US" sz="1000" spc="-8" dirty="0" smtClean="0">
                <a:solidFill>
                  <a:srgbClr val="7F7F7F"/>
                </a:solidFill>
                <a:latin typeface="Calibri" panose="020F0502020204030204" pitchFamily="34" charset="0"/>
              </a:rPr>
              <a:t>SEPT 21</a:t>
            </a:r>
            <a:endParaRPr lang="en-US" sz="1000" spc="-8" dirty="0">
              <a:solidFill>
                <a:srgbClr val="7F7F7F"/>
              </a:solidFill>
              <a:latin typeface="Calibri" panose="020F0502020204030204" pitchFamily="34" charset="0"/>
            </a:endParaRPr>
          </a:p>
        </p:txBody>
      </p:sp>
      <p:sp>
        <p:nvSpPr>
          <p:cNvPr id="100" name="OTLSHAPE_M_52743de8bb6d4044896f473898fe9da7_Shape"/>
          <p:cNvSpPr/>
          <p:nvPr>
            <p:custDataLst>
              <p:tags r:id="rId94"/>
            </p:custDataLst>
          </p:nvPr>
        </p:nvSpPr>
        <p:spPr>
          <a:xfrm rot="16200000">
            <a:off x="6789177" y="2837983"/>
            <a:ext cx="165100" cy="165100"/>
          </a:xfrm>
          <a:prstGeom prst="flowChartMerge">
            <a:avLst/>
          </a:prstGeom>
          <a:solidFill>
            <a:srgbClr val="D24626"/>
          </a:solidFill>
          <a:ln w="12700" cap="flat" cmpd="sng" algn="ctr">
            <a:solidFill>
              <a:srgbClr val="FF0000"/>
            </a:solidFill>
            <a:prstDash val="solid"/>
            <a:miter lim="800000"/>
          </a:ln>
          <a:effectLst/>
          <a:scene3d>
            <a:camera prst="orthographicFront"/>
            <a:lightRig rig="threePt" dir="t"/>
          </a:scene3d>
          <a:sp3d>
            <a:bevelT h="12700"/>
          </a:sp3d>
          <a:extLs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TLSHAPE_M_a58f29487c0343c08abcf41913e40cae_Title"/>
          <p:cNvSpPr txBox="1"/>
          <p:nvPr>
            <p:custDataLst>
              <p:tags r:id="rId95"/>
            </p:custDataLst>
          </p:nvPr>
        </p:nvSpPr>
        <p:spPr>
          <a:xfrm>
            <a:off x="6593424" y="2369620"/>
            <a:ext cx="1279784" cy="153888"/>
          </a:xfrm>
          <a:prstGeom prst="rect">
            <a:avLst/>
          </a:prstGeom>
          <a:noFill/>
        </p:spPr>
        <p:txBody>
          <a:bodyPr vert="horz" wrap="square" lIns="0" tIns="0" rIns="0" bIns="0" rtlCol="0" anchor="ctr" anchorCtr="0">
            <a:spAutoFit/>
          </a:bodyPr>
          <a:lstStyle/>
          <a:p>
            <a:r>
              <a:rPr lang="en-US" sz="1000" b="1" spc="-6" dirty="0" smtClean="0">
                <a:solidFill>
                  <a:srgbClr val="C00000"/>
                </a:solidFill>
                <a:latin typeface="Calibri" panose="020F0502020204030204" pitchFamily="34" charset="0"/>
              </a:rPr>
              <a:t>PHASE 1 APPLICATIONS</a:t>
            </a:r>
            <a:endParaRPr lang="en-US" sz="1000" b="1" spc="-6" dirty="0">
              <a:solidFill>
                <a:srgbClr val="C00000"/>
              </a:solidFill>
              <a:latin typeface="Calibri" panose="020F0502020204030204" pitchFamily="34" charset="0"/>
            </a:endParaRPr>
          </a:p>
        </p:txBody>
      </p:sp>
      <p:sp>
        <p:nvSpPr>
          <p:cNvPr id="104" name="OTLSHAPE_T_06a6a20021ea4acdac20b41f7b37b0dd_Shape"/>
          <p:cNvSpPr/>
          <p:nvPr>
            <p:custDataLst>
              <p:tags r:id="rId96"/>
            </p:custDataLst>
          </p:nvPr>
        </p:nvSpPr>
        <p:spPr>
          <a:xfrm>
            <a:off x="5521438" y="4950472"/>
            <a:ext cx="266032" cy="186299"/>
          </a:xfrm>
          <a:prstGeom prst="roundRect">
            <a:avLst>
              <a:gd name="adj" fmla="val 100000"/>
            </a:avLst>
          </a:prstGeom>
          <a:solidFill>
            <a:srgbClr val="FFCF06"/>
          </a:solidFill>
          <a:ln w="12700" cap="flat" cmpd="sng" algn="ctr">
            <a:solidFill>
              <a:srgbClr val="FFC000"/>
            </a:solidFill>
            <a:prstDash val="solid"/>
            <a:miter lim="800000"/>
          </a:ln>
          <a:effectLst/>
          <a:scene3d>
            <a:camera prst="orthographicFront"/>
            <a:lightRig rig="balanced" dir="t">
              <a:rot lat="0" lon="0" rev="8700000"/>
            </a:lightRig>
          </a:scene3d>
          <a:sp3d>
            <a:bevelT w="165100" h="12700"/>
          </a:sp3d>
          <a:extLs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TLSHAPE_T_9aa183d65df24b0c8fecd0a002471583_Title"/>
          <p:cNvSpPr txBox="1"/>
          <p:nvPr>
            <p:custDataLst>
              <p:tags r:id="rId97"/>
            </p:custDataLst>
          </p:nvPr>
        </p:nvSpPr>
        <p:spPr>
          <a:xfrm>
            <a:off x="4185986" y="4873820"/>
            <a:ext cx="1284856" cy="461665"/>
          </a:xfrm>
          <a:prstGeom prst="rect">
            <a:avLst/>
          </a:prstGeom>
          <a:noFill/>
        </p:spPr>
        <p:txBody>
          <a:bodyPr vert="horz" wrap="square" lIns="0" tIns="0" rIns="0" bIns="0" rtlCol="0" anchor="ctr" anchorCtr="0">
            <a:spAutoFit/>
          </a:bodyPr>
          <a:lstStyle/>
          <a:p>
            <a:pPr algn="r"/>
            <a:r>
              <a:rPr lang="en-US" sz="1000" b="1" spc="-8" dirty="0" smtClean="0">
                <a:solidFill>
                  <a:srgbClr val="FFC002"/>
                </a:solidFill>
                <a:latin typeface="Calibri" panose="020F0502020204030204" pitchFamily="34" charset="0"/>
              </a:rPr>
              <a:t>STARTED THE WORKS ON PHASE 1 PRESENTATION</a:t>
            </a:r>
            <a:endParaRPr lang="en-US" sz="1000" b="1" spc="-8" dirty="0">
              <a:solidFill>
                <a:srgbClr val="FFC002"/>
              </a:solidFill>
              <a:latin typeface="Calibri" panose="020F0502020204030204" pitchFamily="34" charset="0"/>
            </a:endParaRPr>
          </a:p>
        </p:txBody>
      </p:sp>
      <p:sp>
        <p:nvSpPr>
          <p:cNvPr id="106" name="OTLSHAPE_T_9aa183d65df24b0c8fecd0a002471583_JoinedDate"/>
          <p:cNvSpPr txBox="1"/>
          <p:nvPr>
            <p:custDataLst>
              <p:tags r:id="rId98"/>
            </p:custDataLst>
          </p:nvPr>
        </p:nvSpPr>
        <p:spPr>
          <a:xfrm>
            <a:off x="5897819" y="4982883"/>
            <a:ext cx="973908" cy="153888"/>
          </a:xfrm>
          <a:prstGeom prst="rect">
            <a:avLst/>
          </a:prstGeom>
          <a:noFill/>
        </p:spPr>
        <p:txBody>
          <a:bodyPr vert="horz" wrap="square" lIns="0" tIns="0" rIns="0" bIns="0" rtlCol="0" anchor="ctr" anchorCtr="0">
            <a:spAutoFit/>
          </a:bodyPr>
          <a:lstStyle/>
          <a:p>
            <a:r>
              <a:rPr lang="en-US" sz="1000" spc="-4" dirty="0" smtClean="0">
                <a:solidFill>
                  <a:srgbClr val="7F7F7F"/>
                </a:solidFill>
                <a:latin typeface="Calibri" panose="020F0502020204030204" pitchFamily="34" charset="0"/>
              </a:rPr>
              <a:t>SEPT 23</a:t>
            </a:r>
            <a:endParaRPr lang="en-US" sz="1000" spc="-4" dirty="0">
              <a:solidFill>
                <a:srgbClr val="7F7F7F"/>
              </a:solidFill>
              <a:latin typeface="Calibri" panose="020F0502020204030204" pitchFamily="34" charset="0"/>
            </a:endParaRPr>
          </a:p>
        </p:txBody>
      </p:sp>
      <p:sp>
        <p:nvSpPr>
          <p:cNvPr id="107" name="Left Brace 106"/>
          <p:cNvSpPr/>
          <p:nvPr/>
        </p:nvSpPr>
        <p:spPr>
          <a:xfrm rot="5400000">
            <a:off x="5723218" y="-456845"/>
            <a:ext cx="807112" cy="33222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8" name="Rectangle 107"/>
          <p:cNvSpPr/>
          <p:nvPr/>
        </p:nvSpPr>
        <p:spPr>
          <a:xfrm>
            <a:off x="4816806" y="-42668"/>
            <a:ext cx="2852063" cy="707886"/>
          </a:xfrm>
          <a:prstGeom prst="rect">
            <a:avLst/>
          </a:prstGeom>
          <a:noFill/>
        </p:spPr>
        <p:txBody>
          <a:bodyPr wrap="none" lIns="91440" tIns="45720" rIns="91440" bIns="45720">
            <a:spAutoFit/>
          </a:bodyPr>
          <a:lstStyle/>
          <a:p>
            <a:pPr algn="ctr"/>
            <a:r>
              <a:rPr lang="en-US" sz="4000" b="0" cap="none" spc="0" dirty="0" smtClean="0">
                <a:ln w="0"/>
                <a:solidFill>
                  <a:srgbClr val="EA6129"/>
                </a:solidFill>
                <a:effectLst>
                  <a:outerShdw blurRad="38100" dist="25400" dir="5400000" algn="ctr" rotWithShape="0">
                    <a:srgbClr val="6E747A">
                      <a:alpha val="43000"/>
                    </a:srgbClr>
                  </a:outerShdw>
                </a:effectLst>
              </a:rPr>
              <a:t>SEPTEMBER</a:t>
            </a:r>
          </a:p>
        </p:txBody>
      </p:sp>
      <p:sp>
        <p:nvSpPr>
          <p:cNvPr id="109" name="Left Brace 108"/>
          <p:cNvSpPr/>
          <p:nvPr/>
        </p:nvSpPr>
        <p:spPr>
          <a:xfrm rot="5400000">
            <a:off x="9201342" y="-511022"/>
            <a:ext cx="807112" cy="346253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0" name="Rectangle 109"/>
          <p:cNvSpPr/>
          <p:nvPr/>
        </p:nvSpPr>
        <p:spPr>
          <a:xfrm>
            <a:off x="8210681" y="-38919"/>
            <a:ext cx="3271031" cy="707886"/>
          </a:xfrm>
          <a:prstGeom prst="rect">
            <a:avLst/>
          </a:prstGeom>
          <a:noFill/>
        </p:spPr>
        <p:txBody>
          <a:bodyPr wrap="square" lIns="91440" tIns="45720" rIns="91440" bIns="45720">
            <a:spAutoFit/>
          </a:bodyPr>
          <a:lstStyle/>
          <a:p>
            <a:pPr algn="ctr"/>
            <a:r>
              <a:rPr lang="en-US" sz="4000" b="0" cap="none" spc="0" dirty="0" smtClean="0">
                <a:ln w="0"/>
                <a:solidFill>
                  <a:srgbClr val="67BB7F"/>
                </a:solidFill>
                <a:effectLst>
                  <a:outerShdw blurRad="38100" dist="25400" dir="5400000" algn="ctr" rotWithShape="0">
                    <a:srgbClr val="6E747A">
                      <a:alpha val="43000"/>
                    </a:srgbClr>
                  </a:outerShdw>
                </a:effectLst>
              </a:rPr>
              <a:t>OCTOBER</a:t>
            </a:r>
          </a:p>
        </p:txBody>
      </p:sp>
      <p:sp>
        <p:nvSpPr>
          <p:cNvPr id="2" name="Slide Number Placeholder 1"/>
          <p:cNvSpPr>
            <a:spLocks noGrp="1"/>
          </p:cNvSpPr>
          <p:nvPr>
            <p:ph type="sldNum" sz="quarter" idx="12"/>
          </p:nvPr>
        </p:nvSpPr>
        <p:spPr/>
        <p:txBody>
          <a:bodyPr/>
          <a:lstStyle/>
          <a:p>
            <a:fld id="{5B259CC6-7B72-4137-928D-D85C24DCBB66}" type="slidenum">
              <a:rPr lang="en-US" smtClean="0"/>
              <a:t>8</a:t>
            </a:fld>
            <a:endParaRPr lang="en-US"/>
          </a:p>
        </p:txBody>
      </p:sp>
      <p:sp>
        <p:nvSpPr>
          <p:cNvPr id="3" name="Footer Placeholder 2"/>
          <p:cNvSpPr>
            <a:spLocks noGrp="1"/>
          </p:cNvSpPr>
          <p:nvPr>
            <p:ph type="ftr" sz="quarter" idx="11"/>
          </p:nvPr>
        </p:nvSpPr>
        <p:spPr/>
        <p:txBody>
          <a:bodyPr/>
          <a:lstStyle/>
          <a:p>
            <a:r>
              <a:rPr lang="en-US" smtClean="0"/>
              <a:t>JOY 1.0</a:t>
            </a:r>
            <a:endParaRPr lang="en-US"/>
          </a:p>
        </p:txBody>
      </p:sp>
    </p:spTree>
    <p:custDataLst>
      <p:tags r:id="rId1"/>
    </p:custDataLst>
    <p:extLst>
      <p:ext uri="{BB962C8B-B14F-4D97-AF65-F5344CB8AC3E}">
        <p14:creationId xmlns:p14="http://schemas.microsoft.com/office/powerpoint/2010/main" val="4017139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4576483" y="1"/>
            <a:ext cx="2456329" cy="887506"/>
          </a:xfrm>
        </p:spPr>
        <p:txBody>
          <a:bodyPr/>
          <a:lstStyle/>
          <a:p>
            <a:r>
              <a:rPr lang="en-US" sz="2800" b="1" u="sng" dirty="0" smtClean="0">
                <a:solidFill>
                  <a:srgbClr val="FFFF00"/>
                </a:solidFill>
                <a:latin typeface="MV Boli" panose="02000500030200090000" pitchFamily="2" charset="0"/>
                <a:cs typeface="MV Boli" panose="02000500030200090000" pitchFamily="2" charset="0"/>
              </a:rPr>
              <a:t>ABSTRACT</a:t>
            </a:r>
            <a:endParaRPr lang="en-US" b="1" u="sng" dirty="0">
              <a:solidFill>
                <a:srgbClr val="FFFF00"/>
              </a:solidFill>
              <a:latin typeface="MV Boli" panose="02000500030200090000" pitchFamily="2" charset="0"/>
              <a:cs typeface="MV Boli" panose="02000500030200090000" pitchFamily="2" charset="0"/>
            </a:endParaRPr>
          </a:p>
        </p:txBody>
      </p:sp>
      <p:sp>
        <p:nvSpPr>
          <p:cNvPr id="7" name="TextBox 6"/>
          <p:cNvSpPr txBox="1"/>
          <p:nvPr/>
        </p:nvSpPr>
        <p:spPr>
          <a:xfrm>
            <a:off x="433339" y="887507"/>
            <a:ext cx="3155031" cy="523220"/>
          </a:xfrm>
          <a:prstGeom prst="rect">
            <a:avLst/>
          </a:prstGeom>
          <a:noFill/>
        </p:spPr>
        <p:txBody>
          <a:bodyPr wrap="none" rtlCol="0">
            <a:spAutoFit/>
          </a:bodyPr>
          <a:lstStyle/>
          <a:p>
            <a:r>
              <a:rPr lang="en-US" b="1" dirty="0" smtClean="0">
                <a:solidFill>
                  <a:schemeClr val="bg1"/>
                </a:solidFill>
              </a:rPr>
              <a:t>FORMER TITLE : </a:t>
            </a:r>
            <a:r>
              <a:rPr lang="en-US" sz="2800" b="1" dirty="0" smtClean="0">
                <a:solidFill>
                  <a:schemeClr val="bg1"/>
                </a:solidFill>
              </a:rPr>
              <a:t>BALL-E</a:t>
            </a:r>
            <a:endParaRPr lang="en-US" b="1" dirty="0">
              <a:solidFill>
                <a:schemeClr val="bg1"/>
              </a:solidFill>
            </a:endParaRPr>
          </a:p>
        </p:txBody>
      </p:sp>
      <p:sp>
        <p:nvSpPr>
          <p:cNvPr id="8" name="TextBox 7"/>
          <p:cNvSpPr txBox="1"/>
          <p:nvPr/>
        </p:nvSpPr>
        <p:spPr>
          <a:xfrm>
            <a:off x="8828140" y="1149117"/>
            <a:ext cx="2028119" cy="369332"/>
          </a:xfrm>
          <a:prstGeom prst="rect">
            <a:avLst/>
          </a:prstGeom>
          <a:noFill/>
        </p:spPr>
        <p:txBody>
          <a:bodyPr wrap="none" rtlCol="0">
            <a:spAutoFit/>
          </a:bodyPr>
          <a:lstStyle/>
          <a:p>
            <a:r>
              <a:rPr lang="en-US" b="1" dirty="0" smtClean="0">
                <a:solidFill>
                  <a:schemeClr val="bg1"/>
                </a:solidFill>
              </a:rPr>
              <a:t>MODEL : SPHERE</a:t>
            </a:r>
            <a:endParaRPr lang="en-US" b="1" dirty="0">
              <a:solidFill>
                <a:schemeClr val="bg1"/>
              </a:solidFill>
            </a:endParaRPr>
          </a:p>
        </p:txBody>
      </p:sp>
      <p:sp>
        <p:nvSpPr>
          <p:cNvPr id="9" name="TextBox 8"/>
          <p:cNvSpPr txBox="1"/>
          <p:nvPr/>
        </p:nvSpPr>
        <p:spPr>
          <a:xfrm>
            <a:off x="433339" y="2298234"/>
            <a:ext cx="11640149" cy="3785652"/>
          </a:xfrm>
          <a:prstGeom prst="rect">
            <a:avLst/>
          </a:prstGeom>
          <a:noFill/>
        </p:spPr>
        <p:txBody>
          <a:bodyPr wrap="square" rtlCol="0">
            <a:spAutoFit/>
          </a:bodyPr>
          <a:lstStyle/>
          <a:p>
            <a:r>
              <a:rPr lang="en-US" sz="2400" dirty="0" smtClean="0">
                <a:solidFill>
                  <a:schemeClr val="bg1">
                    <a:lumMod val="85000"/>
                  </a:schemeClr>
                </a:solidFill>
              </a:rPr>
              <a:t>We are familiar with the popular home assistant Alexa, Google Assistant, Siri etc.</a:t>
            </a:r>
          </a:p>
          <a:p>
            <a:endParaRPr lang="en-US" sz="2400" dirty="0" smtClean="0">
              <a:solidFill>
                <a:schemeClr val="bg1">
                  <a:lumMod val="85000"/>
                </a:schemeClr>
              </a:solidFill>
            </a:endParaRPr>
          </a:p>
          <a:p>
            <a:r>
              <a:rPr lang="en-US" sz="2400" dirty="0" smtClean="0">
                <a:solidFill>
                  <a:schemeClr val="bg1">
                    <a:lumMod val="85000"/>
                  </a:schemeClr>
                </a:solidFill>
              </a:rPr>
              <a:t>What if these could do more and still be compact, flexible, light, fast and easily portable?</a:t>
            </a:r>
          </a:p>
          <a:p>
            <a:endParaRPr lang="en-US" sz="2400" dirty="0" smtClean="0">
              <a:solidFill>
                <a:schemeClr val="bg1">
                  <a:lumMod val="85000"/>
                </a:schemeClr>
              </a:solidFill>
            </a:endParaRPr>
          </a:p>
          <a:p>
            <a:r>
              <a:rPr lang="en-US" sz="2400" dirty="0" smtClean="0">
                <a:solidFill>
                  <a:schemeClr val="bg1">
                    <a:lumMod val="85000"/>
                  </a:schemeClr>
                </a:solidFill>
              </a:rPr>
              <a:t>That is the idea we chose to share, a spherical shaped home assistant with many more facilities and functions than the three of’em mentioned above could handle together including voice, image recognition, and also can follow us like out pet and be multipurpose in action.</a:t>
            </a:r>
          </a:p>
          <a:p>
            <a:endParaRPr lang="en-US" sz="2400" dirty="0">
              <a:solidFill>
                <a:schemeClr val="bg1">
                  <a:lumMod val="85000"/>
                </a:schemeClr>
              </a:solidFill>
            </a:endParaRPr>
          </a:p>
        </p:txBody>
      </p:sp>
      <p:sp>
        <p:nvSpPr>
          <p:cNvPr id="3" name="Slide Number Placeholder 2"/>
          <p:cNvSpPr>
            <a:spLocks noGrp="1"/>
          </p:cNvSpPr>
          <p:nvPr>
            <p:ph type="sldNum" sz="quarter" idx="12"/>
          </p:nvPr>
        </p:nvSpPr>
        <p:spPr/>
        <p:txBody>
          <a:bodyPr/>
          <a:lstStyle/>
          <a:p>
            <a:fld id="{5B259CC6-7B72-4137-928D-D85C24DCBB66}" type="slidenum">
              <a:rPr lang="en-US" smtClean="0"/>
              <a:t>9</a:t>
            </a:fld>
            <a:endParaRPr lang="en-US"/>
          </a:p>
        </p:txBody>
      </p:sp>
      <p:sp>
        <p:nvSpPr>
          <p:cNvPr id="4" name="Footer Placeholder 3"/>
          <p:cNvSpPr>
            <a:spLocks noGrp="1"/>
          </p:cNvSpPr>
          <p:nvPr>
            <p:ph type="ftr" sz="quarter" idx="11"/>
          </p:nvPr>
        </p:nvSpPr>
        <p:spPr/>
        <p:txBody>
          <a:bodyPr/>
          <a:lstStyle/>
          <a:p>
            <a:r>
              <a:rPr lang="en-US" smtClean="0"/>
              <a:t>JOY 1.0</a:t>
            </a:r>
            <a:endParaRPr lang="en-US"/>
          </a:p>
        </p:txBody>
      </p:sp>
    </p:spTree>
    <p:extLst>
      <p:ext uri="{BB962C8B-B14F-4D97-AF65-F5344CB8AC3E}">
        <p14:creationId xmlns:p14="http://schemas.microsoft.com/office/powerpoint/2010/main" val="245366352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__PART_0" val="eyIkaWQiOiIxIiwiQ3VsdHVyZUluZm9OYW1lIjoiZW4tVVMiLCJTdHlsZU5hbWUiOiJSb2FkbWFwIiwiSXNUZW1wbGF0ZSI6dHJ1ZSwiVmVyc2lvbiI6eyIkaWQiOiIyIiwiVmVyc2lvbiI6IjMuMC4xIiwiT3JpZ2luYWxBc3NlbWJseVZlcnNpb24iOiIxLjAwLjAwLjAwIiwiRWRpdGlvbiI6IlBsdXMiLCJJc1BsdXNFZGl0aW9uIjp0cnVlfSwiRWZmZWN0IjoxLCJTdHlsZSI6eyIkaWQiOiIzIiwiVGltZWJhbmRTdHlsZSI6eyIkaWQiOiI0IiwiU2NhbGVNYXJraW5nIjowLCJTaGFwZSI6MTMsIlNoYXBlU3R5bGUiOnsiJGlkIjoiNSIsIk1hcmdpbiI6eyIkaWQiOiI2IiwiVG9wIjowLCJMZWZ0IjoxMCwiUmlnaHQiOjEwLCJCb3R0b20iOjB9LCJQYWRkaW5nIjp7IiRpZCI6IjciLCJUb3AiOjMsIkxlZnQiOjEzLCJSaWdodCI6MTMsIkJvdHRvbSI6M30sIkJhY2tncm91bmQiOnsiJGlkIjoiOCIsIkNvbG9yIjp7IiRpZCI6IjkiLCJBIjoyNTUsIlIiOjY4LCJHIjo4NCwiQiI6MTA2fX0sIklzVmlzaWJsZSI6dHJ1ZSwiV2lkdGgiOjg1OC4wLCJIZWlnaHQiOjMwLjAsIkJvcmRlclN0eWxlIjp7IiRpZCI6IjEwIiwiTGluZUNvbG9yIjp7IiRpZCI6IjExIiwiJHR5cGUiOiJOTFJFLkNvbW1vbi5Eb20uU29saWRDb2xvckJydXNoLCBOTFJFLkNvbW1vbiIsIkNvbG9yIjp7IiRpZCI6IjEyIiwiQSI6MjU1LCJSIjoyNTUsIkciOjAsIkIiOjB9fSwiTGluZVdlaWdodCI6MC4wLCJMaW5lVHlwZSI6MCwiUGFyZW50U3R5bGUiOm51bGx9LCJQYXJlbnRTdHlsZSI6bnVsbH0sIlJpZ2h0RW5kQ2Fwc1N0eWxlIjp7IiRpZCI6IjEzIiwiRm9udFNldHRpbmdzIjp7IiRpZCI6IjE0IiwiRm9udFNpemUiOjE4LCJGb250TmFtZSI6IkNvcmJlbCIsIklzQm9sZCI6ZmFsc2UsIklzSXRhbGljIjpmYWxzZSwiSXNVbmRlcmxpbmVkIjpmYWxzZSwiUGFyZW50U3R5bGUiOm51bGx9LCJBdXRvU2l6ZSI6MCwiRm9yZWdyb3VuZCI6eyIkaWQiOiIxNSIsIkNvbG9yIjp7IiRpZCI6IjE2IiwiQSI6MjU1LCJSIjoxOTIsIkciOjgwLCJCIjo3N319LCJNYXhXaWR0aCI6IkluZmluaXR5IiwiTWF4SGVpZ2h0IjoiSW5maW5pdHkiLCJTbWFydEZvcmVncm91bmRJc0FjdGl2ZSI6ZmFsc2UsIkhvcml6b250YWxBbGlnbm1lbnQiOjAsIlZlcnRpY2FsQWxpZ25tZW50IjowLCJTbWFydEZvcmVncm91bmQiOm51bGwsIk1hcmdpbiI6eyIkaWQiOiIxNyIsIlRvcCI6MCwiTGVmdCI6MCwiUmlnaHQiOjIwLCJCb3R0b20iOjB9LCJQYWRkaW5nIjp7IiRpZCI6IjE4IiwiVG9wIjowLCJMZWZ0IjowLCJSaWdodCI6MCwiQm90dG9tIjowfSwiQmFja2dyb3VuZCI6eyIkaWQiOiIxOSIsIkNvbG9yIjp7IiRpZCI6IjIwIiwiQSI6ODksIlIiOjAsIkciOjAsIkIiOjB9fSwiSXNWaXNpYmxlIjp0cnVlLCJXaWR0aCI6MC4wLCJIZWlnaHQiOjAuMCwiQm9yZGVyU3R5bGUiOm51bGwsIlBhcmVudFN0eWxlIjpudWxsfSwiTGVmdEVuZENhcHNTdHlsZSI6eyIkaWQiOiIyMSIsIkZvbnRTZXR0aW5ncyI6eyIkaWQiOiIyMiIsIkZvbnRTaXplIjoxOCwiRm9udE5hbWUiOiJDb3JiZWwiLCJJc0JvbGQiOmZhbHNlLCJJc0l0YWxpYyI6ZmFsc2UsIklzVW5kZXJsaW5lZCI6ZmFsc2UsIlBhcmVudFN0eWxlIjpudWxsfSwiQXV0b1NpemUiOjAsIkZvcmVncm91bmQiOnsiJGlkIjoiMjMiLCJDb2xvciI6eyIkaWQiOiIyNCIsIkEiOjI1NSwiUiI6MTkyLCJHIjo4MCwiQiI6Nzd9fSwiTWF4V2lkdGgiOiJJbmZpbml0eSIsIk1heEhlaWdodCI6IkluZmluaXR5IiwiU21hcnRGb3JlZ3JvdW5kSXNBY3RpdmUiOmZhbHNlLCJIb3Jpem9udGFsQWxpZ25tZW50IjowLCJWZXJ0aWNhbEFsaWdubWVudCI6MCwiU21hcnRGb3JlZ3JvdW5kIjpudWxsLCJNYXJnaW4iOnsiJGlkIjoiMjUiLCJUb3AiOjAsIkxlZnQiOjIwLCJSaWdodCI6MCwiQm90dG9tIjowfSwiUGFkZGluZyI6eyIkaWQiOiIyNiIsIlRvcCI6MCwiTGVmdCI6MCwiUmlnaHQiOjAsIkJvdHRvbSI6MH0sIkJhY2tncm91bmQiOnsiJGlkIjoiMjciLCJDb2xvciI6eyIkcmVmIjoiMjAifX0sIklzVmlzaWJsZSI6dHJ1ZSwiV2lkdGgiOjAuMCwiSGVpZ2h0IjowLjAsIkJvcmRlclN0eWxlIjpudWxsLCJQYXJlbnRTdHlsZSI6bnVsbH0sIlRvZGF5VGV4dFN0eWxlIjp7IiRpZCI6IjI4IiwiRm9udFNldHRpbmdzIjp7IiRpZCI6IjI5IiwiRm9udFNpemUiOjgsIkZvbnROYW1lIjoiQ2FsaWJyaSIsIklzQm9sZCI6ZmFsc2UsIklzSXRhbGljIjpmYWxzZSwiSXNVbmRlcmxpbmVkIjpmYWxzZSwiUGFyZW50U3R5bGUiOm51bGx9LCJBdXRvU2l6ZSI6MCwiRm9yZWdyb3VuZCI6eyIkaWQiOiIzMCIsIkNvbG9yIjp7IiRpZCI6IjMxIiwiQSI6MjU1LCJSIjowLCJHIjowLCJCIjowfX0sIk1heFdpZHRoIjoyMDAuMCwiTWF4SGVpZ2h0IjoiSW5maW5pdHkiLCJTbWFydEZvcmVncm91bmRJc0FjdGl2ZSI6ZmFsc2UsIkhvcml6b250YWxBbGlnbm1lbnQiOjAsIlZlcnRpY2FsQWxpZ25tZW50IjowLCJTbWFydEZvcmVncm91bmQiOm51bGwsIk1hcmdpbiI6eyIkaWQiOiIzMiIsIlRvcCI6MCwiTGVmdCI6MCwiUmlnaHQiOjAsIkJvdHRvbSI6MH0sIlBhZGRpbmciOnsiJGlkIjoiMzMiLCJUb3AiOjAsIkxlZnQiOjAsIlJpZ2h0IjowLCJCb3R0b20iOjB9LCJCYWNrZ3JvdW5kIjp7IiRpZCI6IjM0IiwiQ29sb3IiOnsiJHJlZiI6IjIwIn19LCJJc1Zpc2libGUiOmZhbHNlLCJXaWR0aCI6MC4wLCJIZWlnaHQiOjAuMCwiQm9yZGVyU3R5bGUiOm51bGwsIlBhcmVudFN0eWxlIjpudWxsfSwiVG9kYXlNYXJrZXJTdHlsZSI6eyIkaWQiOiIzNSIsIk1hcmdpbiI6eyIkaWQiOiIzNiIsIlRvcCI6MCwiTGVmdCI6MCwiUmlnaHQiOjAsIkJvdHRvbSI6MH0sIlBhZGRpbmciOnsiJGlkIjoiMzciLCJUb3AiOjAsIkxlZnQiOjAsIlJpZ2h0IjowLCJCb3R0b20iOjB9LCJCYWNrZ3JvdW5kIjp7IiRpZCI6IjM4IiwiQ29sb3IiOnsiJGlkIjoiMzkiLCJBIjoyNTUsIlIiOjI1NSwiRyI6MCwiQiI6MH19LCJJc1Zpc2libGUiOnRydWUsIldpZHRoIjowLjAsIkhlaWdodCI6MC4wLCJCb3JkZXJTdHlsZSI6bnVsbCwiUGFyZW50U3R5bGUiOm51bGx9LCJTY2FsZVN0eWxlIjp7IiRpZCI6IjQwIiwiU2hvd1NlZ21lbnRTZXBhcmF0b3JzIjp0cnVlLCJTZWdtZW50U2VwYXJhdG9yT3BhY2l0eSI6MzAsIkZvbnRTZXR0aW5ncyI6eyIkaWQiOiI0MSIsIkZvbnRTaXplIjoxMiwiRm9udE5hbWUiOiJDYWxpYnJpIiwiSXNCb2xkIjpmYWxzZSwiSXNJdGFsaWMiOmZhbHNlLCJJc1VuZGVybGluZWQiOmZhbHNlLCJQYXJlbnRTdHlsZSI6bnVsbH0sIkF1dG9TaXplIjowLCJGb3JlZ3JvdW5kIjp7IiRpZCI6IjQyIiwiQ29sb3IiOnsiJGlkIjoiNDMiLCJBIjoyNTUsIlIiOjIzMSwiRyI6MjMwLCJCIjoyMzB9fSwiTWF4V2lkdGgiOjIwMC4wLCJNYXhIZWlnaHQiOiJJbmZpbml0eSIsIlNtYXJ0Rm9yZWdyb3VuZElzQWN0aXZlIjpmYWxzZSwiSG9yaXpvbnRhbEFsaWdubWVudCI6MCwiVmVydGljYWxBbGlnbm1lbnQiOjEsIlNtYXJ0Rm9yZWdyb3VuZCI6bnVsbCwiTWFyZ2luIjp7IiRpZCI6IjQ0IiwiVG9wIjowLCJMZWZ0Ijo1LCJSaWdodCI6MCwiQm90dG9tIjowfSwiUGFkZGluZyI6eyIkaWQiOiI0NSIsIlRvcCI6MCwiTGVmdCI6MCwiUmlnaHQiOjAsIkJvdHRvbSI6MH0sIkJhY2tncm91bmQiOnsiJGlkIjoiNDYiLCJDb2xvciI6eyIkcmVmIjoiMjAifX0sIklzVmlzaWJsZSI6dHJ1ZSwiV2lkdGgiOjAuMCwiSGVpZ2h0IjowLjAsIkJvcmRlclN0eWxlIjpudWxsLCJQYXJlbnRTdHlsZSI6bnVsbH0sIkVsYXBzZWRUaW1lQmFja2dyb3VuZCI6eyIkaWQiOiI0NyIsIkNvbG9yIjp7IiRpZCI6IjQ4IiwiQSI6NzcsIlIiOjAsIkciOjAsIkIiOjB9fSwiQXBwZW5kWWVhck9uWWVhckNoYW5nZSI6dHJ1ZSwiRWxhcHNlZFRpbWVGb3JtYXQiOjEsIlRvZGF5TWFya2VyUG9zaXRpb24iOjAsIlF1aWNrUG9zaXRpb24iOjMsIkFic29sdXRlUG9zaXRpb24iOjIyOS41LCJNYXJnaW4iOnsiJGlkIjoiNDkiLCJUb3AiOjAsIkxlZnQiOjEwLCJSaWdodCI6MTAsIkJvdHRvbSI6MH0sIlBhZGRpbmciOnsiJGlkIjoiNTAiLCJUb3AiOjAsIkxlZnQiOjAsIlJpZ2h0IjowLCJCb3R0b20iOjB9LCJCYWNrZ3JvdW5kIjp7IiRpZCI6IjUxIiwiQ29sb3IiOnsiJGlkIjoiNTIiLCJBIjoyNTUsIlIiOjY4LCJHIjo4NCwiQiI6MTA2fX0sIklzVmlzaWJsZSI6dHJ1ZSwiV2lkdGgiOjAuMCwiSGVpZ2h0IjowLjAsIkJvcmRlclN0eWxlIjpudWxsLCJQYXJlbnRTdHlsZSI6bnVsbH0sIkRlZmF1bHRNaWxlc3RvbmVTdHlsZSI6eyIkaWQiOiI1MyIsIlNoYXBlIjowLCJDb25uZWN0b3JNYXJnaW4iOnsiJGlkIjoiNTQiLCJUb3AiOjAsIkxlZnQiOjIsIlJpZ2h0IjoyLCJCb3R0b20iOjB9LCJDb25uZWN0b3JTdHlsZSI6eyIkaWQiOiI1NSIsIkxpbmVDb2xvciI6eyIkaWQiOiI1NiIsIiR0eXBlIjoiTkxSRS5Db21tb24uRG9tLlNvbGlkQ29sb3JCcnVzaCwgTkxSRS5Db21tb24iLCJDb2xvciI6eyIkaWQiOiI1NyIsIkEiOjI1NSwiUiI6NzksIkciOjEyOSwiQiI6MTg5fX0sIkxpbmVXZWlnaHQiOjEuMCwiTGluZVR5cGUiOjAsIlBhcmVudFN0eWxlIjpudWxsfSwiSXNCZWxvd1RpbWViYW5kIjpmYWxzZSwiSGlkZURhdGUiOmZhbHNlLCJTaGFwZVNpemUiOjEsIlNwYWNpbmciOjIuMCwiUGFkZGluZyI6eyIkaWQiOiI1OCIsIlRvcCI6NywiTGVmdCI6MywiUmlnaHQiOjAsIkJvdHRvbSI6Mn0sIlNoYXBlU3R5bGUiOnsiJGlkIjoiNTkiLCJNYXJnaW4iOnsiJGlkIjoiNjAiLCJUb3AiOjAsIkxlZnQiOjAsIlJpZ2h0IjowLCJCb3R0b20iOjB9LCJQYWRkaW5nIjp7IiRpZCI6IjYxIiwiVG9wIjowLCJMZWZ0IjowLCJSaWdodCI6MCwiQm90dG9tIjowfSwiQmFja2dyb3VuZCI6bnVsbCwiSXNWaXNpYmxlIjp0cnVlLCJXaWR0aCI6MTguMCwiSGVpZ2h0IjoyMC4wLCJCb3JkZXJTdHlsZSI6eyIkaWQiOiI2MiIsIkxpbmVDb2xvciI6eyIkaWQiOiI2MyIsIiR0eXBlIjoiTkxSRS5Db21tb24uRG9tLlNvbGlkQ29sb3JCcnVzaCwgTkxSRS5Db21tb24iLCJDb2xvciI6eyIkaWQiOiI2NCIsIkEiOjI1NSwiUiI6MjU1LCJHIjowLCJCIjowfX0sIkxpbmVXZWlnaHQiOjAuMCwiTGluZVR5cGUiOjAsIlBhcmVudFN0eWxlIjpudWxsfSwiUGFyZW50U3R5bGUiOm51bGx9LCJUaXRsZVN0eWxlIjp7IiRpZCI6IjY1IiwiRm9udFNldHRpbmdzIjp7IiRpZCI6IjY2IiwiRm9udFNpemUiOjE0LCJGb250TmFtZSI6IkNvcmJlbCIsIklzQm9sZCI6ZmFsc2UsIklzSXRhbGljIjpmYWxzZSwiSXNVbmRlcmxpbmVkIjpmYWxzZSwiUGFyZW50U3R5bGUiOm51bGx9LCJBdXRvU2l6ZSI6MCwiRm9yZWdyb3VuZCI6eyIkaWQiOiI2NyIsIkNvbG9yIjp7IiRpZCI6IjY4IiwiQSI6MjU1LCJSIjowLCJHIjowLCJCIjowfX0sIk1heFdpZHRoIjoyMDAuMCwiTWF4SGVpZ2h0IjoiSW5maW5pdHkiLCJTbWFydEZvcmVncm91bmRJc0FjdGl2ZSI6ZmFsc2UsIkhvcml6b250YWxBbGlnbm1lbnQiOjEsIlZlcnRpY2FsQWxpZ25tZW50IjowLCJTbWFydEZvcmVncm91bmQiOm51bGwsIk1hcmdpbiI6eyIkaWQiOiI2OSIsIlRvcCI6MCwiTGVmdCI6MCwiUmlnaHQiOjAsIkJvdHRvbSI6MH0sIlBhZGRpbmciOnsiJGlkIjoiNzAiLCJUb3AiOjAsIkxlZnQiOjAsIlJpZ2h0IjowLCJCb3R0b20iOjB9LCJCYWNrZ3JvdW5kIjp7IiRpZCI6IjcxIiwiQ29sb3IiOnsiJHJlZiI6IjIwIn19LCJJc1Zpc2libGUiOnRydWUsIldpZHRoIjowLjAsIkhlaWdodCI6MC4wLCJCb3JkZXJTdHlsZSI6bnVsbCwiUGFyZW50U3R5bGUiOm51bGx9LCJEYXRlU3R5bGUiOnsiJGlkIjoiNzIiLCJGb250U2V0dGluZ3MiOnsiJGlkIjoiNzMiLCJGb250U2l6ZSI6MTEsIkZvbnROYW1lIjoiQ29yYmVsIiwiSXNCb2xkIjpmYWxzZSwiSXNJdGFsaWMiOmZhbHNlLCJJc1VuZGVybGluZWQiOmZhbHNlLCJQYXJlbnRTdHlsZSI6bnVsbH0sIkF1dG9TaXplIjowLCJGb3JlZ3JvdW5kIjp7IiRpZCI6Ijc0IiwiQ29sb3IiOnsiJGlkIjoiNzUiLCJBIjoyNTUsIlIiOjIwOSwiRyI6NDAsIkIiOjQ2fX0sIk1heFdpZHRoIjoyMDAuMCwiTWF4SGVpZ2h0IjoiSW5maW5pdHkiLCJTbWFydEZvcmVncm91bmRJc0FjdGl2ZSI6ZmFsc2UsIkhvcml6b250YWxBbGlnbm1lbnQiOjAsIlZlcnRpY2FsQWxpZ25tZW50IjowLCJTbWFydEZvcmVncm91bmQiOm51bGwsIk1hcmdpbiI6eyIkaWQiOiI3NiIsIlRvcCI6MCwiTGVmdCI6MCwiUmlnaHQiOjAsIkJvdHRvbSI6MH0sIlBhZGRpbmciOnsiJGlkIjoiNzciLCJUb3AiOjAsIkxlZnQiOjAsIlJpZ2h0IjowLCJCb3R0b20iOjB9LCJCYWNrZ3JvdW5kIjp7IiRpZCI6Ijc4IiwiQ29sb3IiOnsiJHJlZiI6IjIwIn19LCJJc1Zpc2libGUiOnRydWUsIldpZHRoIjowLjAsIkhlaWdodCI6MC4wLCJCb3JkZXJTdHlsZSI6bnVsbCwiUGFyZW50U3R5bGUiOm51bGx9LCJEYXRlRm9ybWF0Ijp7IiRpZCI6Ijc5IiwiRm9ybWF0U3RyaW5nIjoiTU1NIGQiLCJTZXBhcmF0b3IiOiIvIiwiVXNlSW50ZXJuYXRpb25hbERhdGVGb3JtYXQiOmZhbHNlfSwiSXNWaXNpYmxlIjp0cnVlLCJQYXJlbnRTdHlsZSI6bnVsbH0sIkRlZmF1bHRUYXNrU3R5bGUiOnsiJGlkIjoiODAiLCJTaGFwZSI6MiwiU2hhcGVUaGlja25lc3MiOjEsIkR1cmF0aW9uRm9ybWF0IjowLCJJbmNsdWRlTm9uV29ya2luZ0RheXNJbkR1cmF0aW9uIjpmYWxzZSwiUGVyY2VudGFnZUNvbXBsZXRlU3R5bGUiOnsiJGlkIjoiODEiLCJGb250U2V0dGluZ3MiOnsiJGlkIjoiODIiLCJGb250U2l6ZSI6MTAsIkZvbnROYW1lIjoiQ2FsaWJyaSIsIklzQm9sZCI6ZmFsc2UsIklzSXRhbGljIjpmYWxzZSwiSXNVbmRlcmxpbmVkIjpmYWxzZSwiUGFyZW50U3R5bGUiOm51bGx9LCJBdXRvU2l6ZSI6MCwiRm9yZWdyb3VuZCI6eyIkaWQiOiI4MyIsIkNvbG9yIjp7IiRpZCI6Ijg0IiwiQSI6MjU1LCJSIjoxOTIsIkciOjgwLCJCIjo3N319LCJNYXhXaWR0aCI6MjAwLjAsIk1heEhlaWdodCI6IkluZmluaXR5IiwiU21hcnRGb3JlZ3JvdW5kSXNBY3RpdmUiOmZhbHNlLCJIb3Jpem9udGFsQWxpZ25tZW50IjowLCJWZXJ0aWNhbEFsaWdubWVudCI6MCwiU21hcnRGb3JlZ3JvdW5kIjpudWxsLCJNYXJnaW4iOnsiJGlkIjoiODUiLCJUb3AiOjAsIkxlZnQiOjAsIlJpZ2h0IjowLCJCb3R0b20iOjB9LCJQYWRkaW5nIjp7IiRpZCI6Ijg2IiwiVG9wIjowLCJMZWZ0IjowLCJSaWdodCI6MCwiQm90dG9tIjowfSwiQmFja2dyb3VuZCI6eyIkaWQiOiI4NyIsIkNvbG9yIjp7IiRyZWYiOiIyMCJ9fSwiSXNWaXNpYmxlIjp0cnVlLCJXaWR0aCI6MC4wLCJIZWlnaHQiOjAuMCwiQm9yZGVyU3R5bGUiOm51bGwsIlBhcmVudFN0eWxlIjpudWxsfSwiRHVyYXRpb25TdHlsZSI6eyIkaWQiOiI4OCIsIkZvbnRTZXR0aW5ncyI6eyIkaWQiOiI4OSIsIkZvbnRTaXplIjoxMiwiRm9udE5hbWUiOiJDYWxpYnJpIiwiSXNCb2xkIjpmYWxzZSwiSXNJdGFsaWMiOmZhbHNlLCJJc1VuZGVybGluZWQiOmZhbHNlLCJQYXJlbnRTdHlsZSI6bnVsbH0sIkF1dG9TaXplIjowLCJGb3JlZ3JvdW5kIjp7IiRpZCI6IjkwIiwiQ29sb3IiOnsiJGlkIjoiOTEiLCJBIjoyNTUsIlIiOjI1NSwiRyI6MjU1LCJCIjoyNTV9fSwiTWF4V2lkdGgiOjIwMC4wLCJNYXhIZWlnaHQiOiJJbmZpbml0eSIsIlNtYXJ0Rm9yZWdyb3VuZElzQWN0aXZlIjpmYWxzZSwiSG9yaXpvbnRhbEFsaWdubWVudCI6MCwiVmVydGljYWxBbGlnbm1lbnQiOjAsIlNtYXJ0Rm9yZWdyb3VuZCI6bnVsbCwiTWFyZ2luIjp7IiRpZCI6IjkyIiwiVG9wIjowLCJMZWZ0IjowLCJSaWdodCI6MCwiQm90dG9tIjowfSwiUGFkZGluZyI6eyIkaWQiOiI5MyIsIlRvcCI6MCwiTGVmdCI6MCwiUmlnaHQiOjAsIkJvdHRvbSI6MH0sIkJhY2tncm91bmQiOnsiJGlkIjoiOTQiLCJDb2xvciI6eyIkcmVmIjoiMjAifX0sIklzVmlzaWJsZSI6dHJ1ZSwiV2lkdGgiOjAuMCwiSGVpZ2h0IjowLjAsIkJvcmRlclN0eWxlIjpudWxsLCJQYXJlbnRTdHlsZSI6bnVsbH0sIkhvcml6b250YWxDb25uZWN0b3JTdHlsZSI6eyIkaWQiOiI5NSIsIkxpbmVDb2xvciI6eyIkaWQiOiI5NiIsIiR0eXBlIjoiTkxSRS5Db21tb24uRG9tLlNvbGlkQ29sb3JCcnVzaCwgTkxSRS5Db21tb24iLCJDb2xvciI6eyIkaWQiOiI5NyIsIkEiOjI1NSwiUiI6MjMxLCJHIjoyMzAsIkIiOjIzMH19LCJMaW5lV2VpZ2h0IjowLjAsIkxpbmVUeXBlIjowLCJQYXJlbnRTdHlsZSI6bnVsbH0sIlZlcnRpY2FsQ29ubmVjdG9yU3R5bGUiOnsiJGlkIjoiOTgiLCJMaW5lQ29sb3IiOnsiJGlkIjoiOTkiLCIkdHlwZSI6Ik5MUkUuQ29tbW9uLkRvbS5Tb2xpZENvbG9yQnJ1c2gsIE5MUkUuQ29tbW9uIiwiQ29sb3IiOnsiJGlkIjoiMTAwIiwiQSI6MjU1LCJSIjoyMzEsIkciOjIzMCwiQiI6MjMwfX0sIkxpbmVXZWlnaHQiOjAuMCwiTGluZVR5cGUiOjAsIlBhcmVudFN0eWxlIjpudWxsfSwiTWFyZ2luIjpudWxsLCJTdGFydERhdGVQb3NpdGlvbiI6NCwiRW5kRGF0ZVBvc2l0aW9uIjo0LCJUaXRsZVBvc2l0aW9uIjozLCJEdXJhdGlvblBvc2l0aW9uIjo2LCJQZXJjZW50YWdlQ29tcGxldGVkUG9zaXRpb24iOjYsIlNwYWNpbmciOjEwLCJJc0JlbG93VGltZWJhbmQiOnRydWUsIlBlcmNlbnRhZ2VDb21wbGV0ZVNoYXBlT3BhY2l0eSI6MzUsIlNoYXBlU3R5bGUiOnsiJGlkIjoiMTAxIiwiTWFyZ2luIjp7IiRpZCI6IjEwMiIsIlRvcCI6MCwiTGVmdCI6NCwiUmlnaHQiOjQsIkJvdHRvbSI6MH0sIlBhZGRpbmciOnsiJGlkIjoiMTAzIiwiVG9wIjowLCJMZWZ0IjowLCJSaWdodCI6MCwiQm90dG9tIjowfSwiQmFja2dyb3VuZCI6bnVsbCwiSXNWaXNpYmxlIjp0cnVlLCJXaWR0aCI6MC4wLCJIZWlnaHQiOjE2LjAsIkJvcmRlclN0eWxlIjp7IiRpZCI6IjEwNCIsIkxpbmVDb2xvciI6eyIkaWQiOiIxMDUiLCIkdHlwZSI6Ik5MUkUuQ29tbW9uLkRvbS5Tb2xpZENvbG9yQnJ1c2gsIE5MUkUuQ29tbW9uIiwiQ29sb3IiOnsiJGlkIjoiMTA2IiwiQSI6MjU1LCJSIjoyNTUsIkciOjAsIkIiOjB9fSwiTGluZVdlaWdodCI6MC4wLCJMaW5lVHlwZSI6MCwiUGFyZW50U3R5bGUiOm51bGx9LCJQYXJlbnRTdHlsZSI6bnVsbH0sIlRpdGxlU3R5bGUiOnsiJGlkIjoiMTA3IiwiRm9udFNldHRpbmdzIjp7IiRpZCI6IjEwOCIsIkZvbnRTaXplIjoxNCwiRm9udE5hbWUiOiJDb3JiZWwiLCJJc0JvbGQiOmZhbHNlLCJJc0l0YWxpYyI6ZmFsc2UsIklzVW5kZXJsaW5lZCI6ZmFsc2UsIlBhcmVudFN0eWxlIjpudWxsfSwiQXV0b1NpemUiOjAsIkZvcmVncm91bmQiOnsiJGlkIjoiMTA5IiwiQ29sb3IiOnsiJGlkIjoiMTEwIiwiQSI6MjU1LCJSIjowLCJHIjowLCJCIjowfX0sIk1heFdpZHRoIjoyMDAuMCwiTWF4SGVpZ2h0IjoiSW5maW5pdHkiLCJTbWFydEZvcmVncm91bmRJc0FjdGl2ZSI6ZmFsc2UsIkhvcml6b250YWxBbGlnbm1lbnQiOjIsIlZlcnRpY2FsQWxpZ25tZW50IjowLCJTbWFydEZvcmVncm91bmQiOm51bGwsIk1hcmdpbiI6eyIkaWQiOiIxMTEiLCJUb3AiOjAsIkxlZnQiOjAsIlJpZ2h0IjowLCJCb3R0b20iOjB9LCJQYWRkaW5nIjp7IiRpZCI6IjExMiIsIlRvcCI6MCwiTGVmdCI6MCwiUmlnaHQiOjAsIkJvdHRvbSI6MH0sIkJhY2tncm91bmQiOnsiJGlkIjoiMTEzIiwiQ29sb3IiOnsiJHJlZiI6IjIwIn19LCJJc1Zpc2libGUiOnRydWUsIldpZHRoIjowLjAsIkhlaWdodCI6MC4wLCJCb3JkZXJTdHlsZSI6bnVsbCwiUGFyZW50U3R5bGUiOm51bGx9LCJEYXRlU3R5bGUiOnsiJGlkIjoiMTE0IiwiRm9udFNldHRpbmdzIjp7IiRpZCI6IjExNSIsIkZvbnRTaXplIjoxMiwiRm9udE5hbWUiOiJDYWxpYnJpIiwiSXNCb2xkIjpmYWxzZSwiSXNJdGFsaWMiOmZhbHNlLCJJc1VuZGVybGluZWQiOmZhbHNlLCJQYXJlbnRTdHlsZSI6bnVsbH0sIkF1dG9TaXplIjowLCJGb3JlZ3JvdW5kIjp7IiRpZCI6IjExNiIsIkNvbG9yIjp7IiRpZCI6IjExNyIsIkEiOjI1NSwiUiI6MjU1LCJHIjoyNTUsIkIiOjI1NX19LCJNYXhXaWR0aCI6MjAwLjAsIk1heEhlaWdodCI6IkluZmluaXR5IiwiU21hcnRGb3JlZ3JvdW5kSXNBY3RpdmUiOmZhbHNlLCJIb3Jpem9udGFsQWxpZ25tZW50IjowLCJWZXJ0aWNhbEFsaWdubWVudCI6MCwiU21hcnRGb3JlZ3JvdW5kIjpudWxsLCJNYXJnaW4iOnsiJGlkIjoiMTE4IiwiVG9wIjowLCJMZWZ0IjowLCJSaWdodCI6MCwiQm90dG9tIjowfSwiUGFkZGluZyI6eyIkaWQiOiIxMTkiLCJUb3AiOjAsIkxlZnQiOjAsIlJpZ2h0IjowLCJCb3R0b20iOjB9LCJCYWNrZ3JvdW5kIjp7IiRpZCI6IjEyMCIsIkNvbG9yIjp7IiRyZWYiOiIyMCJ9fSwiSXNWaXNpYmxlIjp0cnVlLCJXaWR0aCI6MC4wLCJIZWlnaHQiOjAuMCwiQm9yZGVyU3R5bGUiOm51bGwsIlBhcmVudFN0eWxlIjpudWxsfSwiRGF0ZUZvcm1hdCI6eyIkaWQiOiIxMjEiLCJGb3JtYXRTdHJpbmciOiJNTU0gZCIsIlNlcGFyYXRvciI6Ii8iLCJVc2VJbnRlcm5hdGlvbmFsRGF0ZUZvcm1hdCI6ZmFsc2V9LCJJc1Zpc2libGUiOnRydWUsIlBhcmVudFN0eWxlIjpudWxsfSwiU2hvd0VsYXBzZWRUaW1lR3JhZGllbnRTdHlsZSI6ZmFsc2V9LCJTY2FsZSI6eyIkaWQiOiIxMjIiLCJTdGFydERhdGUiOiIyMDE3LTA1LTEwVDIzOjU5OjU5Ljk5OVoiLCJFbmREYXRlIjoiMjAxOC0wMS0zMFQyMzo1OTo1OS45OTlaIiwiRm9ybWF0IjoiTU1NIiwiVHlwZSI6MiwiQXV0b0RhdGVSYW5nZSI6dHJ1ZSwiV29ya2luZ0RheXMiOjMxLCJUb2RheU1hcmtlclRleHQiOiJUb2RheSIsIkF1dG9TY2FsZVR5cGUiOnRydWV9LCJNaWxlc3RvbmVzIjpbeyIkaWQiOiIxMjMiLCJEYXRlIjoiMjAxNy0wNS0xMFQyMzo1OTo1OS45OTlaIiwiU3R5bGUiOnsiJGlkIjoiMTI0IiwiU2hhcGUiOjIsIkNvbm5lY3Rvck1hcmdpbiI6eyIkcmVmIjoiNTQifSwiQ29ubmVjdG9yU3R5bGUiOnsiJGlkIjoiMTI1IiwiTGluZUNvbG9yIjp7IiRpZCI6IjEyNiIsIiR0eXBlIjoiTkxSRS5Db21tb24uRG9tLlNvbGlkQ29sb3JCcnVzaCwgTkxSRS5Db21tb24iLCJDb2xvciI6eyIkaWQiOiIxMjciLCJBIjoyNTUsIlIiOjAsIkciOjExNCwiQiI6MTg4fX0sIkxpbmVXZWlnaHQiOjEuMCwiTGluZVR5cGUiOjAsIlBhcmVudFN0eWxlIjp7IiRyZWYiOiI1NSJ9fSwiSXNCZWxvd1RpbWViYW5kIjpmYWxzZSwiSGlkZURhdGUiOmZhbHNlLCJTaGFwZVNpemUiOjEsIlNwYWNpbmciOjAuMCwiUGFkZGluZyI6eyIkaWQiOiIxMjgiLCJUb3AiOjAsIkxlZnQiOjAsIlJpZ2h0IjowLCJCb3R0b20iOjB9LCJTaGFwZVN0eWxlIjp7IiRpZCI6IjEyOSIsIk1hcmdpbiI6eyIkcmVmIjoiNjAifSwiUGFkZGluZyI6eyIkcmVmIjoiNjEifSwiQmFja2dyb3VuZCI6eyIkaWQiOiIxMzAiLCJDb2xvciI6eyIkaWQiOiIxMzEiLCJBIjoyNTUsIlIiOjgsIkciOjEyNywiQiI6MTk1fX0sIklzVmlzaWJsZSI6dHJ1ZSwiV2lkdGgiOjEzLjAsIkhlaWdodCI6MTMuMCwiQm9yZGVyU3R5bGUiOnsiJGlkIjoiMTMyIiwiTGluZUNvbG9yIjp7IiRyZWYiOiI2MyJ9LCJMaW5lV2VpZ2h0IjowLjAsIkxpbmVUeXBlIjowLCJQYXJlbnRTdHlsZSI6eyIkcmVmIjoiNjIifX0sIlBhcmVudFN0eWxlIjp7IiRyZWYiOiI1OSJ9fSwiVGl0bGVTdHlsZSI6eyIkaWQiOiIxMzMiLCJGb250U2V0dGluZ3MiOnsiJGlkIjoiMTM0IiwiRm9udFNpemUiOjEwLCJGb250TmFtZSI6IkNhbGlicmkiLCJJc0JvbGQiOnRydWUsIklzSXRhbGljIjpmYWxzZSwiSXNVbmRlcmxpbmVkIjpmYWxzZSwiUGFyZW50U3R5bGUiOnsiJHJlZiI6IjY2In19LCJBdXRvU2l6ZSI6MCwiRm9yZWdyb3VuZCI6eyIkaWQiOiIxMzUiLCJDb2xvciI6eyIkaWQiOiIxMzYiLCJBIjoyNTUsIlIiOjU5LCJHIjo4OSwiQiI6MTUyfX0sIk1heFdpZHRoIjo1MS42MjUwMzgxNDY5NzI2NTYsIk1heEhlaWdodCI6IkluZmluaXR5IiwiU21hcnRGb3JlZ3JvdW5kSXNBY3RpdmUiOmZhbHNlLCJIb3Jpem9udGFsQWxpZ25tZW50IjowLCJWZXJ0aWNhbEFsaWdubWVudCI6MCwiU21hcnRGb3JlZ3JvdW5kIjpudWxsLCJNYXJnaW4iOnsiJHJlZiI6IjY5In0sIlBhZGRpbmciOnsiJHJlZiI6IjcwIn0sIkJhY2tncm91bmQiOnsiJHJlZiI6IjcxIn0sIklzVmlzaWJsZSI6dHJ1ZSwiV2lkdGgiOjAuMCwiSGVpZ2h0IjowLjAsIkJvcmRlclN0eWxlIjp7IiRpZCI6IjEzNyIsIkxpbmVDb2xvciI6bnVsbCwiTGluZVdlaWdodCI6MC4wLCJMaW5lVHlwZSI6MCwiUGFyZW50U3R5bGUiOm51bGx9LCJQYXJlbnRTdHlsZSI6eyIkcmVmIjoiNjUifX0sIkRhdGVTdHlsZSI6eyIkaWQiOiIxMzgiLCJGb250U2V0dGluZ3MiOnsiJGlkIjoiMTM5IiwiRm9udFNpemUiOjEwLCJGb250TmFtZSI6IkNhbGlicmkiLCJJc0JvbGQiOmZhbHNlLCJJc0l0YWxpYyI6ZmFsc2UsIklzVW5kZXJsaW5lZCI6ZmFsc2UsIlBhcmVudFN0eWxlIjp7IiRyZWYiOiI3MyJ9fSwiQXV0b1NpemUiOjAsIkZvcmVncm91bmQiOnsiJGlkIjoiMTQwIiwiQ29sb3IiOnsiJGlkIjoiMTQxIiwiQSI6MjU1LCJSIjoxMjcsIkciOjEyNywiQiI6MTI3fX0sIk1heFdpZHRoIjoyMDAuMCwiTWF4SGVpZ2h0IjoiSW5maW5pdHkiLCJTbWFydEZvcmVncm91bmRJc0FjdGl2ZSI6ZmFsc2UsIkhvcml6b250YWxBbGlnbm1lbnQiOjAsIlZlcnRpY2FsQWxpZ25tZW50IjowLCJTbWFydEZvcmVncm91bmQiOm51bGwsIk1hcmdpbiI6eyIkcmVmIjoiNzYifSwiUGFkZGluZyI6eyIkcmVmIjoiNzcifSwiQmFja2dyb3VuZCI6eyIkcmVmIjoiNzgifSwiSXNWaXNpYmxlIjp0cnVlLCJXaWR0aCI6MC4wLCJIZWlnaHQiOjAuMCwiQm9yZGVyU3R5bGUiOnsiJGlkIjoiMTQyIiwiTGluZUNvbG9yIjpudWxsLCJMaW5lV2VpZ2h0IjowLjAsIkxpbmVUeXBlIjowLCJQYXJlbnRTdHlsZSI6bnVsbH0sIlBhcmVudFN0eWxlIjp7IiRyZWYiOiI3MiJ9fSwiRGF0ZUZvcm1hdCI6eyIkcmVmIjoiNzkifSwiSXNWaXNpYmxlIjp0cnVlLCJQYXJlbnRTdHlsZSI6eyIkcmVmIjoiNTMifX0sIlBvc2l0aW9uIjp7IlJhdGlvIjowLjE3NTM5NTg4MDgwNTEyMTUzLCJJc0N1c3RvbSI6dHJ1ZX0sIklkIjoiYTU4ZjI5NDgtN2MwMy00M2MwLThhYmMtZjQxOTEzZTQwY2FlIiwiSW1wb3J0SWQiOm51bGwsIlRpdGxlIjoiTWlsZXN0b25lIDEiLCJOb3RlIjpudWxsLCJIeXBlcmxpbmsiOm51bGwsIklzQ2hhbmdlZCI6ZmFsc2UsIklzTmV3Ijp0cnVlfSx7IiRpZCI6IjE0MyIsIkRhdGUiOiIyMDE3LTA1LTE1VDIzOjU5OjU5Ljk5OVoiLCJTdHlsZSI6eyIkaWQiOiIxNDQiLCJTaGFwZSI6MiwiQ29ubmVjdG9yTWFyZ2luIjp7IiRyZWYiOiI1NCJ9LCJDb25uZWN0b3JTdHlsZSI6eyIkaWQiOiIxNDUiLCJMaW5lQ29sb3IiOnsiJGlkIjoiMTQ2IiwiJHR5cGUiOiJOTFJFLkNvbW1vbi5Eb20uU29saWRDb2xvckJydXNoLCBOTFJFLkNvbW1vbiIsIkNvbG9yIjp7IiRpZCI6IjE0NyIsIkEiOjI1NSwiUiI6OCwiRyI6MTI3LCJCIjoxOTV9fSwiTGluZVdlaWdodCI6MS4wLCJMaW5lVHlwZSI6MCwiUGFyZW50U3R5bGUiOnsiJHJlZiI6IjU1In19LCJJc0JlbG93VGltZWJhbmQiOmZhbHNlLCJIaWRlRGF0ZSI6ZmFsc2UsIlNoYXBlU2l6ZSI6MSwiU3BhY2luZyI6MC4wLCJQYWRkaW5nIjp7IiRpZCI6IjE0OCIsIlRvcCI6MCwiTGVmdCI6MCwiUmlnaHQiOjAsIkJvdHRvbSI6MH0sIlNoYXBlU3R5bGUiOnsiJGlkIjoiMTQ5IiwiTWFyZ2luIjp7IiRyZWYiOiI2MCJ9LCJQYWRkaW5nIjp7IiRyZWYiOiI2MSJ9LCJCYWNrZ3JvdW5kIjp7IiRpZCI6IjE1MCIsIkNvbG9yIjp7IiRpZCI6IjE1MSIsIkEiOjI1NSwiUiI6OCwiRyI6MTI3LCJCIjoxOTV9fSwiSXNWaXNpYmxlIjp0cnVlLCJXaWR0aCI6MTMuMCwiSGVpZ2h0IjoxMy4wLCJCb3JkZXJTdHlsZSI6eyIkaWQiOiIxNTIiLCJMaW5lQ29sb3IiOnsiJHJlZiI6IjYzIn0sIkxpbmVXZWlnaHQiOjAuMCwiTGluZVR5cGUiOjAsIlBhcmVudFN0eWxlIjp7IiRyZWYiOiI2MiJ9fSwiUGFyZW50U3R5bGUiOnsiJHJlZiI6IjU5In19LCJUaXRsZVN0eWxlIjp7IiRpZCI6IjE1MyIsIkZvbnRTZXR0aW5ncyI6eyIkaWQiOiIxNTQiLCJGb250U2l6ZSI6MTAsIkZvbnROYW1lIjoiQ2FsaWJyaSIsIklzQm9sZCI6dHJ1ZSwiSXNJdGFsaWMiOmZhbHNlLCJJc1VuZGVybGluZWQiOmZhbHNlLCJQYXJlbnRTdHlsZSI6eyIkcmVmIjoiNjYifX0sIkF1dG9TaXplIjowLCJGb3JlZ3JvdW5kIjp7IiRpZCI6IjE1NSIsIkNvbG9yIjp7IiRpZCI6IjE1NiIsIkEiOjI1NSwiUiI6NTksIkciOjg5LCJCIjoxNTJ9fSwiTWF4V2lkdGgiOjUxLjYyNTAzODE0Njk3MjY1NiwiTWF4SGVpZ2h0IjoiSW5maW5pdHkiLCJTbWFydEZvcmVncm91bmRJc0FjdGl2ZSI6ZmFsc2UsIkhvcml6b250YWxBbGlnbm1lbnQiOjAsIlZlcnRpY2FsQWxpZ25tZW50IjowLCJTbWFydEZvcmVncm91bmQiOm51bGwsIk1hcmdpbiI6eyIkcmVmIjoiNjkifSwiUGFkZGluZyI6eyIkcmVmIjoiNzAifSwiQmFja2dyb3VuZCI6eyIkcmVmIjoiNzEifSwiSXNWaXNpYmxlIjp0cnVlLCJXaWR0aCI6MC4wLCJIZWlnaHQiOjAuMCwiQm9yZGVyU3R5bGUiOnsiJGlkIjoiMTU3IiwiTGluZUNvbG9yIjpudWxsLCJMaW5lV2VpZ2h0IjowLjAsIkxpbmVUeXBlIjowLCJQYXJlbnRTdHlsZSI6bnVsbH0sIlBhcmVudFN0eWxlIjp7IiRyZWYiOiI2NSJ9fSwiRGF0ZVN0eWxlIjp7IiRpZCI6IjE1OCIsIkZvbnRTZXR0aW5ncyI6eyIkaWQiOiIxNTkiLCJGb250U2l6ZSI6MTAsIkZvbnROYW1lIjoiQ2FsaWJyaSIsIklzQm9sZCI6ZmFsc2UsIklzSXRhbGljIjpmYWxzZSwiSXNVbmRlcmxpbmVkIjpmYWxzZSwiUGFyZW50U3R5bGUiOnsiJHJlZiI6IjczIn19LCJBdXRvU2l6ZSI6MCwiRm9yZWdyb3VuZCI6eyIkaWQiOiIxNjAiLCJDb2xvciI6eyIkaWQiOiIxNjEiLCJBIjoyNTUsIlIiOjEyNywiRyI6MTI3LCJCIjoxMjd9fSwiTWF4V2lkdGgiOjIwMC4wLCJNYXhIZWlnaHQiOiJJbmZpbml0eSIsIlNtYXJ0Rm9yZWdyb3VuZElzQWN0aXZlIjpmYWxzZSwiSG9yaXpvbnRhbEFsaWdubWVudCI6MCwiVmVydGljYWxBbGlnbm1lbnQiOjAsIlNtYXJ0Rm9yZWdyb3VuZCI6bnVsbCwiTWFyZ2luIjp7IiRyZWYiOiI3NiJ9LCJQYWRkaW5nIjp7IiRyZWYiOiI3NyJ9LCJCYWNrZ3JvdW5kIjp7IiRyZWYiOiI3OCJ9LCJJc1Zpc2libGUiOnRydWUsIldpZHRoIjowLjAsIkhlaWdodCI6MC4wLCJCb3JkZXJTdHlsZSI6eyIkaWQiOiIxNjIiLCJMaW5lQ29sb3IiOm51bGwsIkxpbmVXZWlnaHQiOjAuMCwiTGluZVR5cGUiOjAsIlBhcmVudFN0eWxlIjpudWxsfSwiUGFyZW50U3R5bGUiOnsiJHJlZiI6IjcyIn19LCJEYXRlRm9ybWF0Ijp7IiRyZWYiOiI3OSJ9LCJJc1Zpc2libGUiOnRydWUsIlBhcmVudFN0eWxlIjp7IiRyZWYiOiI1MyJ9fSwiUG9zaXRpb24iOnsiUmF0aW8iOjAuMTA4MDkzMDM1NjYyNjE1NzQsIklzQ3VzdG9tIjp0cnVlfSwiSWQiOiI1Mjc0M2RlOC1iYjZkLTQwNDQtODk2Zi00NzM4OThmZTlkYTciLCJJbXBvcnRJZCI6bnVsbCwiVGl0bGUiOiJNaWxlc3RvbmUgMiIsIk5vdGUiOm51bGwsIkh5cGVybGluayI6bnVsbCwiSXNDaGFuZ2VkIjpmYWxzZSwiSXNOZXciOnRydWV9LHsiJGlkIjoiMTYzIiwiRGF0ZSI6IjIwMTctMDctMjFUMjM6NTk6NTkuOTk5WiIsIlN0eWxlIjp7IiRpZCI6IjE2NCIsIlNoYXBlIjo4LCJDb25uZWN0b3JNYXJnaW4iOnsiJHJlZiI6IjU0In0sIkNvbm5lY3RvclN0eWxlIjp7IiRpZCI6IjE2NSIsIkxpbmVDb2xvciI6eyIkaWQiOiIxNjYiLCIkdHlwZSI6Ik5MUkUuQ29tbW9uLkRvbS5Tb2xpZENvbG9yQnJ1c2gsIE5MUkUuQ29tbW9uIiwiQ29sb3IiOnsiJGlkIjoiMTY3IiwiQSI6MjU1LCJSIjo4LCJHIjoxMjcsIkIiOjE5NX19LCJMaW5lV2VpZ2h0IjoxLjAsIkxpbmVUeXBlIjowLCJQYXJlbnRTdHlsZSI6eyIkcmVmIjoiNTUifX0sIklzQmVsb3dUaW1lYmFuZCI6ZmFsc2UsIkhpZGVEYXRlIjpmYWxzZSwiU2hhcGVTaXplIjoxLCJTcGFjaW5nIjowLjAsIlBhZGRpbmciOnsiJGlkIjoiMTY4IiwiVG9wIjowLCJMZWZ0IjowLCJSaWdodCI6MCwiQm90dG9tIjowfSwiU2hhcGVTdHlsZSI6eyIkaWQiOiIxNjkiLCJNYXJnaW4iOnsiJHJlZiI6IjYwIn0sIlBhZGRpbmciOnsiJHJlZiI6IjYxIn0sIkJhY2tncm91bmQiOnsiJGlkIjoiMTcwIiwiQ29sb3IiOnsiJGlkIjoiMTcxIiwiQSI6MjU1LCJSIjo4LCJHIjoxMjcsIkIiOjE5NX19LCJJc1Zpc2libGUiOnRydWUsIldpZHRoIjoxOC4wLCJIZWlnaHQiOjIwLjAsIkJvcmRlclN0eWxlIjp7IiRpZCI6IjE3MiIsIkxpbmVDb2xvciI6eyIkcmVmIjoiNjMifSwiTGluZVdlaWdodCI6MC4wLCJMaW5lVHlwZSI6MCwiUGFyZW50U3R5bGUiOnsiJHJlZiI6IjYyIn19LCJQYXJlbnRTdHlsZSI6eyIkcmVmIjoiNTkifX0sIlRpdGxlU3R5bGUiOnsiJGlkIjoiMTczIiwiRm9udFNldHRpbmdzIjp7IiRpZCI6IjE3NCIsIkZvbnRTaXplIjoxMCwiRm9udE5hbWUiOiJDYWxpYnJpIiwiSXNCb2xkIjp0cnVlLCJJc0l0YWxpYyI6ZmFsc2UsIklzVW5kZXJsaW5lZCI6ZmFsc2UsIlBhcmVudFN0eWxlIjp7IiRyZWYiOiI2NiJ9fSwiQXV0b1NpemUiOjAsIkZvcmVncm91bmQiOnsiJGlkIjoiMTc1IiwiQ29sb3IiOnsiJGlkIjoiMTc2IiwiQSI6MjU1LCJSIjo1OSwiRyI6ODksIkIiOjE1Mn19LCJNYXhXaWR0aCI6NTEuNjI1MDM4MTQ2OTcyNjU2LCJNYXhIZWlnaHQiOiJJbmZpbml0eSIsIlNtYXJ0Rm9yZWdyb3VuZElzQWN0aXZlIjpmYWxzZSwiSG9yaXpvbnRhbEFsaWdubWVudCI6MSwiVmVydGljYWxBbGlnbm1lbnQiOjAsIlNtYXJ0Rm9yZWdyb3VuZCI6bnVsbCwiTWFyZ2luIjp7IiRyZWYiOiI2OSJ9LCJQYWRkaW5nIjp7IiRyZWYiOiI3MCJ9LCJCYWNrZ3JvdW5kIjp7IiRyZWYiOiI3MSJ9LCJJc1Zpc2libGUiOnRydWUsIldpZHRoIjowLjAsIkhlaWdodCI6MC4wLCJCb3JkZXJTdHlsZSI6eyIkaWQiOiIxNzciLCJMaW5lQ29sb3IiOm51bGwsIkxpbmVXZWlnaHQiOjAuMCwiTGluZVR5cGUiOjAsIlBhcmVudFN0eWxlIjpudWxsfSwiUGFyZW50U3R5bGUiOnsiJHJlZiI6IjY1In19LCJEYXRlU3R5bGUiOnsiJGlkIjoiMTc4IiwiRm9udFNldHRpbmdzIjp7IiRpZCI6IjE3OSIsIkZvbnRTaXplIjoxMCwiRm9udE5hbWUiOiJDYWxpYnJpIiwiSXNCb2xkIjpmYWxzZSwiSXNJdGFsaWMiOmZhbHNlLCJJc1VuZGVybGluZWQiOmZhbHNlLCJQYXJlbnRTdHlsZSI6eyIkcmVmIjoiNzMifX0sIkF1dG9TaXplIjowLCJGb3JlZ3JvdW5kIjp7IiRpZCI6IjE4MCIsIkNvbG9yIjp7IiRpZCI6IjE4MSIsIkEiOjI1NSwiUiI6MTI3LCJHIjoxMjcsIkIiOjEyN31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dHJ1ZSwiV2lkdGgiOjAuMCwiSGVpZ2h0IjowLjAsIkJvcmRlclN0eWxlIjp7IiRpZCI6IjE4MiIsIkxpbmVDb2xvciI6bnVsbCwiTGluZVdlaWdodCI6MC4wLCJMaW5lVHlwZSI6MCwiUGFyZW50U3R5bGUiOm51bGx9LCJQYXJlbnRTdHlsZSI6eyIkcmVmIjoiNzIifX0sIkRhdGVGb3JtYXQiOnsiJHJlZiI6Ijc5In0sIklzVmlzaWJsZSI6dHJ1ZSwiUGFyZW50U3R5bGUiOnsiJHJlZiI6IjUzIn19LCJQb3NpdGlvbiI6eyJSYXRpbyI6MC4wODQwNjI0MjA4ODAzNTMwMTIsIklzQ3VzdG9tIjp0cnVlfSwiSWQiOiJhNTRiYzgyNy1iMDUxLTQ2ZDEtOGI1NS05ZjYxODcyM2UyYjQiLCJJbXBvcnRJZCI6bnVsbCwiVGl0bGUiOiJNaWxlc3RvbmUgMyIsIk5vdGUiOm51bGwsIkh5cGVybGluayI6bnVsbCwiSXNDaGFuZ2VkIjpmYWxzZSwiSXNOZXciOnRydWV9LHsiJGlkIjoiMTgzIiwiRGF0ZSI6IjIwMTctMDgtMTJUMjM6NTk6NTkuOTk5WiIsIlN0eWxlIjp7IiRpZCI6IjE4NCIsIlNoYXBlIjo4LCJDb25uZWN0b3JNYXJnaW4iOnsiJHJlZiI6IjU0In0sIkNvbm5lY3RvclN0eWxlIjp7IiRpZCI6IjE4NSIsIkxpbmVDb2xvciI6eyIkaWQiOiIxODYiLCIkdHlwZSI6Ik5MUkUuQ29tbW9uLkRvbS5Tb2xpZENvbG9yQnJ1c2gsIE5MUkUuQ29tbW9uIiwiQ29sb3IiOnsiJGlkIjoiMTg3IiwiQSI6MjU1LCJSIjoyMjAsIkciOjg5LCJCIjozNn19LCJMaW5lV2VpZ2h0IjoxLjAsIkxpbmVUeXBlIjowLCJQYXJlbnRTdHlsZSI6eyIkcmVmIjoiNTUifX0sIklzQmVsb3dUaW1lYmFuZCI6ZmFsc2UsIkhpZGVEYXRlIjpmYWxzZSwiU2hhcGVTaXplIjoxLCJTcGFjaW5nIjowLjAsIlBhZGRpbmciOnsiJGlkIjoiMTg4IiwiVG9wIjowLCJMZWZ0IjowLCJSaWdodCI6MCwiQm90dG9tIjowfSwiU2hhcGVTdHlsZSI6eyIkaWQiOiIxODkiLCJNYXJnaW4iOnsiJHJlZiI6IjYwIn0sIlBhZGRpbmciOnsiJHJlZiI6IjYxIn0sIkJhY2tncm91bmQiOnsiJGlkIjoiMTkwIiwiQ29sb3IiOnsiJGlkIjoiMTkxIiwiQSI6MjU1LCJSIjoyMjAsIkciOjg5LCJCIjozNn19LCJJc1Zpc2libGUiOnRydWUsIldpZHRoIjoxOC4wLCJIZWlnaHQiOjIwLjAsIkJvcmRlclN0eWxlIjp7IiRpZCI6IjE5MiIsIkxpbmVDb2xvciI6eyIkcmVmIjoiNjMifSwiTGluZVdlaWdodCI6MC4wLCJMaW5lVHlwZSI6MCwiUGFyZW50U3R5bGUiOnsiJHJlZiI6IjYyIn19LCJQYXJlbnRTdHlsZSI6eyIkcmVmIjoiNTkifX0sIlRpdGxlU3R5bGUiOnsiJGlkIjoiMTkzIiwiRm9udFNldHRpbmdzIjp7IiRpZCI6IjE5NCIsIkZvbnRTaXplIjoxMCwiRm9udE5hbWUiOiJDYWxpYnJpIiwiSXNCb2xkIjp0cnVlLCJJc0l0YWxpYyI6ZmFsc2UsIklzVW5kZXJsaW5lZCI6ZmFsc2UsIlBhcmVudFN0eWxlIjp7IiRyZWYiOiI2NiJ9fSwiQXV0b1NpemUiOjAsIkZvcmVncm91bmQiOnsiJGlkIjoiMTk1IiwiQ29sb3IiOnsiJGlkIjoiMTk2IiwiQSI6MjU1LCJSIjoyMTAsIkciOjcxLCJCIjozOH19LCJNYXhXaWR0aCI6NTEuNjI1MDM4MTQ2OTcyNjU2LCJNYXhIZWlnaHQiOiJJbmZpbml0eSIsIlNtYXJ0Rm9yZWdyb3VuZElzQWN0aXZlIjpmYWxzZSwiSG9yaXpvbnRhbEFsaWdubWVudCI6MSwiVmVydGljYWxBbGlnbm1lbnQiOjAsIlNtYXJ0Rm9yZWdyb3VuZCI6bnVsbCwiTWFyZ2luIjp7IiRyZWYiOiI2OSJ9LCJQYWRkaW5nIjp7IiRyZWYiOiI3MCJ9LCJCYWNrZ3JvdW5kIjp7IiRyZWYiOiI3MSJ9LCJJc1Zpc2libGUiOnRydWUsIldpZHRoIjowLjAsIkhlaWdodCI6MC4wLCJCb3JkZXJTdHlsZSI6eyIkaWQiOiIxOTciLCJMaW5lQ29sb3IiOm51bGwsIkxpbmVXZWlnaHQiOjAuMCwiTGluZVR5cGUiOjAsIlBhcmVudFN0eWxlIjpudWxsfSwiUGFyZW50U3R5bGUiOnsiJHJlZiI6IjY1In19LCJEYXRlU3R5bGUiOnsiJGlkIjoiMTk4IiwiRm9udFNldHRpbmdzIjp7IiRpZCI6IjE5OSIsIkZvbnRTaXplIjoxMCwiRm9udE5hbWUiOiJDYWxpYnJpIiwiSXNCb2xkIjpmYWxzZSwiSXNJdGFsaWMiOmZhbHNlLCJJc1VuZGVybGluZWQiOmZhbHNlLCJQYXJlbnRTdHlsZSI6eyIkcmVmIjoiNzMifX0sIkF1dG9TaXplIjowLCJGb3JlZ3JvdW5kIjp7IiRpZCI6IjIwMCIsIkNvbG9yIjp7IiRpZCI6IjIwMSIsIkEiOjI1NSwiUiI6MTI3LCJHIjoxMjcsIkIiOjEyN31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dHJ1ZSwiV2lkdGgiOjAuMCwiSGVpZ2h0IjowLjAsIkJvcmRlclN0eWxlIjp7IiRpZCI6IjIwMiIsIkxpbmVDb2xvciI6bnVsbCwiTGluZVdlaWdodCI6MC4wLCJMaW5lVHlwZSI6MCwiUGFyZW50U3R5bGUiOm51bGx9LCJQYXJlbnRTdHlsZSI6eyIkcmVmIjoiNzIifX0sIkRhdGVGb3JtYXQiOnsiJHJlZiI6Ijc5In0sIklzVmlzaWJsZSI6dHJ1ZSwiUGFyZW50U3R5bGUiOnsiJHJlZiI6IjUzIn19LCJQb3NpdGlvbiI6eyJSYXRpbyI6MC4xNDY3NTAyMTcwMTM4ODg4OCwiSXNDdXN0b20iOnRydWV9LCJJZCI6IjkzYWZiNTU0LTU1MmEtNDIyMS1hNTM4LTBmNzkxOTQwOWFhNyIsIkltcG9ydElkIjpudWxsLCJUaXRsZSI6Ik1pbGVzdG9uZSA0IiwiTm90ZSI6bnVsbCwiSHlwZXJsaW5rIjpudWxsLCJJc0NoYW5nZWQiOmZhbHNlLCJJc05ldyI6dHJ1ZX0seyIkaWQiOiIyMDMiLCJEYXRlIjoiMjAxNy0xMS0wN1QyMzo1OTo1OS45OTlaIiwiU3R5bGUiOnsiJGlkIjoiMjA0IiwiU2hhcGUiOjE0LCJDb25uZWN0b3JNYXJnaW4iOnsiJHJlZiI6IjU0In0sIkNvbm5lY3RvclN0eWxlIjp7IiRpZCI6IjIwNSIsIkxpbmVDb2xvciI6eyIkaWQiOiIyMDYiLCIkdHlwZSI6Ik5MUkUuQ29tbW9uLkRvbS5Tb2xpZENvbG9yQnJ1c2gsIE5MUkUuQ29tbW9uIiwiQ29sb3IiOnsiJGlkIjoiMjA3IiwiQSI6MjU1LCJSIjoyNTUsIkciOjE5MiwiQiI6MH19LCJMaW5lV2VpZ2h0IjoxLjAsIkxpbmVUeXBlIjowLCJQYXJlbnRTdHlsZSI6eyIkcmVmIjoiNTUifX0sIklzQmVsb3dUaW1lYmFuZCI6ZmFsc2UsIkhpZGVEYXRlIjpmYWxzZSwiU2hhcGVTaXplIjoxLCJTcGFjaW5nIjowLjAsIlBhZGRpbmciOnsiJGlkIjoiMjA4IiwiVG9wIjowLCJMZWZ0IjowLCJSaWdodCI6MCwiQm90dG9tIjowfSwiU2hhcGVTdHlsZSI6eyIkaWQiOiIyMDkiLCJNYXJnaW4iOnsiJHJlZiI6IjYwIn0sIlBhZGRpbmciOnsiJHJlZiI6IjYxIn0sIkJhY2tncm91bmQiOnsiJGlkIjoiMjEwIiwiQ29sb3IiOnsiJGlkIjoiMjExIiwiQSI6MjU1LCJSIjoyNTUsIkciOjE5MiwiQiI6MH19LCJJc1Zpc2libGUiOnRydWUsIldpZHRoIjoxOC4wLCJIZWlnaHQiOjIwLjAsIkJvcmRlclN0eWxlIjp7IiRpZCI6IjIxMiIsIkxpbmVDb2xvciI6eyIkcmVmIjoiNjMifSwiTGluZVdlaWdodCI6MC4wLCJMaW5lVHlwZSI6MCwiUGFyZW50U3R5bGUiOnsiJHJlZiI6IjYyIn19LCJQYXJlbnRTdHlsZSI6eyIkcmVmIjoiNTkifX0sIlRpdGxlU3R5bGUiOnsiJGlkIjoiMjEzIiwiRm9udFNldHRpbmdzIjp7IiRpZCI6IjIxNCIsIkZvbnRTaXplIjoxMCwiRm9udE5hbWUiOiJDYWxpYnJpIiwiSXNCb2xkIjp0cnVlLCJJc0l0YWxpYyI6ZmFsc2UsIklzVW5kZXJsaW5lZCI6ZmFsc2UsIlBhcmVudFN0eWxlIjp7IiRyZWYiOiI2NiJ9fSwiQXV0b1NpemUiOjAsIkZvcmVncm91bmQiOnsiJGlkIjoiMjE1IiwiQ29sb3IiOnsiJGlkIjoiMjE2IiwiQSI6MjU1LCJSIjoyNTUsIkciOjE1MywiQiI6MH19LCJNYXhXaWR0aCI6NTEuNjI0OTYxODUzMDI3MzQ0LCJNYXhIZWlnaHQiOiJJbmZpbml0eSIsIlNtYXJ0Rm9yZWdyb3VuZElzQWN0aXZlIjpmYWxzZSwiSG9yaXpvbnRhbEFsaWdubWVudCI6MSwiVmVydGljYWxBbGlnbm1lbnQiOjAsIlNtYXJ0Rm9yZWdyb3VuZCI6bnVsbCwiTWFyZ2luIjp7IiRyZWYiOiI2OSJ9LCJQYWRkaW5nIjp7IiRyZWYiOiI3MCJ9LCJCYWNrZ3JvdW5kIjp7IiRyZWYiOiI3MSJ9LCJJc1Zpc2libGUiOnRydWUsIldpZHRoIjowLjAsIkhlaWdodCI6MC4wLCJCb3JkZXJTdHlsZSI6eyIkaWQiOiIyMTciLCJMaW5lQ29sb3IiOm51bGwsIkxpbmVXZWlnaHQiOjAuMCwiTGluZVR5cGUiOjAsIlBhcmVudFN0eWxlIjpudWxsfSwiUGFyZW50U3R5bGUiOnsiJHJlZiI6IjY1In19LCJEYXRlU3R5bGUiOnsiJGlkIjoiMjE4IiwiRm9udFNldHRpbmdzIjp7IiRpZCI6IjIxOSIsIkZvbnRTaXplIjo4LCJGb250TmFtZSI6IkNhbGlicmkiLCJJc0JvbGQiOmZhbHNlLCJJc0l0YWxpYyI6ZmFsc2UsIklzVW5kZXJsaW5lZCI6ZmFsc2UsIlBhcmVudFN0eWxlIjp7IiRyZWYiOiI3MyJ9fSwiQXV0b1NpemUiOjAsIkZvcmVncm91bmQiOnsiJHJlZiI6Ijc0In0sIk1heFdpZHRoIjoyMDAuMCwiTWF4SGVpZ2h0IjoiSW5maW5pdHkiLCJTbWFydEZvcmVncm91bmRJc0FjdGl2ZSI6ZmFsc2UsIkhvcml6b250YWxBbGlnbm1lbnQiOjAsIlZlcnRpY2FsQWxpZ25tZW50IjowLCJTbWFydEZvcmVncm91bmQiOm51bGwsIk1hcmdpbiI6eyIkcmVmIjoiNzYifSwiUGFkZGluZyI6eyIkcmVmIjoiNzcifSwiQmFja2dyb3VuZCI6eyIkcmVmIjoiNzgifSwiSXNWaXNpYmxlIjpmYWxzZSwiV2lkdGgiOjAuMCwiSGVpZ2h0IjowLjAsIkJvcmRlclN0eWxlIjp7IiRpZCI6IjIyMCIsIkxpbmVDb2xvciI6bnVsbCwiTGluZVdlaWdodCI6MC4wLCJMaW5lVHlwZSI6MCwiUGFyZW50U3R5bGUiOm51bGx9LCJQYXJlbnRTdHlsZSI6eyIkcmVmIjoiNzIifX0sIkRhdGVGb3JtYXQiOnsiJHJlZiI6Ijc5In0sIklzVmlzaWJsZSI6dHJ1ZSwiUGFyZW50U3R5bGUiOnsiJHJlZiI6IjUzIn19LCJQb3NpdGlvbiI6eyJSYXRpbyI6MC4xMDExMzUxNjkxMzUxOTk2NSwiSXNDdXN0b20iOnRydWV9LCJJZCI6IjZhMjgzYjM2LTczNzUtNDE1Yi05MmIwLWU1ZmM0ZTE2YTBjYyIsIkltcG9ydElkIjpudWxsLCJUaXRsZSI6Ik1pbGVzdG9uZSA1IiwiTm90ZSI6bnVsbCwiSHlwZXJsaW5rIjpudWxsLCJJc0NoYW5nZWQiOmZhbHNlLCJJc05ldyI6dHJ1ZX0seyIkaWQiOiIyMjEiLCJEYXRlIjoiMjAxNy0xMi0yMFQyMzo1OTo1OS45OTlaIiwiU3R5bGUiOnsiJGlkIjoiMjIyIiwiU2hhcGUiOjgsIkNvbm5lY3Rvck1hcmdpbiI6eyIkcmVmIjoiNTQifSwiQ29ubmVjdG9yU3R5bGUiOnsiJGlkIjoiMjIzIiwiTGluZUNvbG9yIjp7IiRpZCI6IjIyNCIsIiR0eXBlIjoiTkxSRS5Db21tb24uRG9tLlNvbGlkQ29sb3JCcnVzaCwgTkxSRS5Db21tb24iLCJDb2xvciI6eyIkaWQiOiIyMjUiLCJBIjoyNTUsIlIiOjk4LCJHIjoxODEsIkIiOjEyM319LCJMaW5lV2VpZ2h0IjoxLjAsIkxpbmVUeXBlIjowLCJQYXJlbnRTdHlsZSI6eyIkcmVmIjoiNTUifX0sIklzQmVsb3dUaW1lYmFuZCI6ZmFsc2UsIkhpZGVEYXRlIjpmYWxzZSwiU2hhcGVTaXplIjoxLCJTcGFjaW5nIjowLjAsIlBhZGRpbmciOnsiJGlkIjoiMjI2IiwiVG9wIjowLCJMZWZ0IjowLCJSaWdodCI6MCwiQm90dG9tIjowfSwiU2hhcGVTdHlsZSI6eyIkaWQiOiIyMjciLCJNYXJnaW4iOnsiJHJlZiI6IjYwIn0sIlBhZGRpbmciOnsiJHJlZiI6IjYxIn0sIkJhY2tncm91bmQiOnsiJGlkIjoiMjI4IiwiQ29sb3IiOnsiJGlkIjoiMjI5IiwiQSI6MjU1LCJSIjo5OCwiRyI6MTgxLCJCIjoxMjN9fSwiSXNWaXNpYmxlIjp0cnVlLCJXaWR0aCI6MTguMCwiSGVpZ2h0IjoyMC4wLCJCb3JkZXJTdHlsZSI6eyIkaWQiOiIyMzAiLCJMaW5lQ29sb3IiOnsiJHJlZiI6IjYzIn0sIkxpbmVXZWlnaHQiOjAuMCwiTGluZVR5cGUiOjAsIlBhcmVudFN0eWxlIjp7IiRyZWYiOiI2MiJ9fSwiUGFyZW50U3R5bGUiOnsiJHJlZiI6IjU5In19LCJUaXRsZVN0eWxlIjp7IiRpZCI6IjIzMSIsIkZvbnRTZXR0aW5ncyI6eyIkaWQiOiIyMzIiLCJGb250U2l6ZSI6MTAsIkZvbnROYW1lIjoiQ2FsaWJyaSIsIklzQm9sZCI6dHJ1ZSwiSXNJdGFsaWMiOmZhbHNlLCJJc1VuZGVybGluZWQiOmZhbHNlLCJQYXJlbnRTdHlsZSI6eyIkcmVmIjoiNjYifX0sIkF1dG9TaXplIjowLCJGb3JlZ3JvdW5kIjp7IiRpZCI6IjIzMyIsIkNvbG9yIjp7IiRpZCI6IjIzNCIsIkEiOjI1NSwiUiI6NzIsIkciOjE1NCwiQiI6OTd9fSwiTWF4V2lkdGgiOjUxLjYyNDk2MTg1MzAyNzM0NCwiTWF4SGVpZ2h0IjoiSW5maW5pdHkiLCJTbWFydEZvcmVncm91bmRJc0FjdGl2ZSI6ZmFsc2UsIkhvcml6b250YWxBbGlnbm1lbnQiOjEsIlZlcnRpY2FsQWxpZ25tZW50IjowLCJTbWFydEZvcmVncm91bmQiOm51bGwsIk1hcmdpbiI6eyIkcmVmIjoiNjkifSwiUGFkZGluZyI6eyIkcmVmIjoiNzAifSwiQmFja2dyb3VuZCI6eyIkcmVmIjoiNzEifSwiSXNWaXNpYmxlIjp0cnVlLCJXaWR0aCI6MC4wLCJIZWlnaHQiOjAuMCwiQm9yZGVyU3R5bGUiOnsiJGlkIjoiMjM1IiwiTGluZUNvbG9yIjpudWxsLCJMaW5lV2VpZ2h0IjowLjAsIkxpbmVUeXBlIjowLCJQYXJlbnRTdHlsZSI6bnVsbH0sIlBhcmVudFN0eWxlIjp7IiRyZWYiOiI2NSJ9fSwiRGF0ZVN0eWxlIjp7IiRpZCI6IjIzNiIsIkZvbnRTZXR0aW5ncyI6eyIkaWQiOiIyMzciLCJGb250U2l6ZSI6OCwiRm9udE5hbWUiOiJDYWxpYnJpIiwiSXNCb2xkIjpmYWxzZSwiSXNJdGFsaWMiOmZhbHNlLCJJc1VuZGVybGluZWQiOmZhbHNlLCJQYXJlbnRTdHlsZSI6eyIkcmVmIjoiNzMifX0sIkF1dG9TaXplIjowLCJGb3JlZ3JvdW5kIjp7IiRyZWYiOiI3NCJ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ZmFsc2UsIldpZHRoIjowLjAsIkhlaWdodCI6MC4wLCJCb3JkZXJTdHlsZSI6eyIkaWQiOiIyMzgiLCJMaW5lQ29sb3IiOm51bGwsIkxpbmVXZWlnaHQiOjAuMCwiTGluZVR5cGUiOjAsIlBhcmVudFN0eWxlIjpudWxsfSwiUGFyZW50U3R5bGUiOnsiJHJlZiI6IjcyIn19LCJEYXRlRm9ybWF0Ijp7IiRyZWYiOiI3OSJ9LCJJc1Zpc2libGUiOnRydWUsIlBhcmVudFN0eWxlIjp7IiRyZWYiOiI1MyJ9fSwiUG9zaXRpb24iOnsiUmF0aW8iOjAuMDU4NjkyMTk3NDQ2NDY5OTA0LCJJc0N1c3RvbSI6dHJ1ZX0sIklkIjoiN2IwOTk2NDYtNGZmZC00Y2QzLWEzYjMtODNhYjFiYTIyNDM4IiwiSW1wb3J0SWQiOm51bGwsIlRpdGxlIjoiTWlsZXN0b25lIDYiLCJOb3RlIjpudWxsLCJIeXBlcmxpbmsiOm51bGwsIklzQ2hhbmdlZCI6ZmFsc2UsIklzTmV3Ijp0cnVlfSx7IiRpZCI6IjIzOSIsIkRhdGUiOiIyMDE4LTAxLTMwVDIzOjU5OjU5Ljk5OVoiLCJTdHlsZSI6eyIkaWQiOiIyNDAiLCJTaGFwZSI6MTMsIkNvbm5lY3Rvck1hcmdpbiI6eyIkcmVmIjoiNTQifSwiQ29ubmVjdG9yU3R5bGUiOnsiJGlkIjoiMjQxIiwiTGluZUNvbG9yIjp7IiRpZCI6IjI0MiIsIiR0eXBlIjoiTkxSRS5Db21tb24uRG9tLlNvbGlkQ29sb3JCcnVzaCwgTkxSRS5Db21tb24iLCJDb2xvciI6eyIkaWQiOiIyNDMiLCJBIjoyNTUsIlIiOjk4LCJHIjoxODEsIkIiOjEyM319LCJMaW5lV2VpZ2h0IjoxLjAsIkxpbmVUeXBlIjowLCJQYXJlbnRTdHlsZSI6eyIkcmVmIjoiNTUifX0sIklzQmVsb3dUaW1lYmFuZCI6ZmFsc2UsIkhpZGVEYXRlIjpmYWxzZSwiU2hhcGVTaXplIjoyLCJTcGFjaW5nIjowLjAsIlBhZGRpbmciOnsiJGlkIjoiMjQ0IiwiVG9wIjowLCJMZWZ0IjowLCJSaWdodCI6MCwiQm90dG9tIjowfSwiU2hhcGVTdHlsZSI6eyIkaWQiOiIyNDUiLCJNYXJnaW4iOnsiJHJlZiI6IjYwIn0sIlBhZGRpbmciOnsiJHJlZiI6IjYxIn0sIkJhY2tncm91bmQiOnsiJGlkIjoiMjQ2IiwiQ29sb3IiOnsiJGlkIjoiMjQ3IiwiQSI6MjU1LCJSIjo5OCwiRyI6MTgxLCJCIjoxMjN9fSwiSXNWaXNpYmxlIjp0cnVlLCJXaWR0aCI6MjQuMCwiSGVpZ2h0IjoyNi4wLCJCb3JkZXJTdHlsZSI6eyIkaWQiOiIyNDgiLCJMaW5lQ29sb3IiOnsiJHJlZiI6IjYzIn0sIkxpbmVXZWlnaHQiOjAuMCwiTGluZVR5cGUiOjAsIlBhcmVudFN0eWxlIjp7IiRyZWYiOiI2MiJ9fSwiUGFyZW50U3R5bGUiOnsiJHJlZiI6IjU5In19LCJUaXRsZVN0eWxlIjp7IiRpZCI6IjI0OSIsIkZvbnRTZXR0aW5ncyI6eyIkaWQiOiIyNTAiLCJGb250U2l6ZSI6MTAsIkZvbnROYW1lIjoiQ2FsaWJyaSIsIklzQm9sZCI6dHJ1ZSwiSXNJdGFsaWMiOmZhbHNlLCJJc1VuZGVybGluZWQiOmZhbHNlLCJQYXJlbnRTdHlsZSI6eyIkcmVmIjoiNjYifX0sIkF1dG9TaXplIjowLCJGb3JlZ3JvdW5kIjp7IiRpZCI6IjI1MSIsIkNvbG9yIjp7IiRpZCI6IjI1MiIsIkEiOjI1NSwiUiI6NzIsIkciOjE1NCwiQiI6OTd9fSwiTWF4V2lkdGgiOjUxLjYyNDk2MTg1MzAyNzM0NCwiTWF4SGVpZ2h0IjoiSW5maW5pdHkiLCJTbWFydEZvcmVncm91bmRJc0FjdGl2ZSI6ZmFsc2UsIkhvcml6b250YWxBbGlnbm1lbnQiOjEsIlZlcnRpY2FsQWxpZ25tZW50IjowLCJTbWFydEZvcmVncm91bmQiOm51bGwsIk1hcmdpbiI6eyIkcmVmIjoiNjkifSwiUGFkZGluZyI6eyIkcmVmIjoiNzAifSwiQmFja2dyb3VuZCI6eyIkcmVmIjoiNzEifSwiSXNWaXNpYmxlIjp0cnVlLCJXaWR0aCI6MC4wLCJIZWlnaHQiOjAuMCwiQm9yZGVyU3R5bGUiOnsiJGlkIjoiMjUzIiwiTGluZUNvbG9yIjpudWxsLCJMaW5lV2VpZ2h0IjowLjAsIkxpbmVUeXBlIjowLCJQYXJlbnRTdHlsZSI6bnVsbH0sIlBhcmVudFN0eWxlIjp7IiRyZWYiOiI2NSJ9fSwiRGF0ZVN0eWxlIjp7IiRpZCI6IjI1NCIsIkZvbnRTZXR0aW5ncyI6eyIkaWQiOiIyNTUiLCJGb250U2l6ZSI6MTAsIkZvbnROYW1lIjoiQ2FsaWJyaSIsIklzQm9sZCI6ZmFsc2UsIklzSXRhbGljIjpmYWxzZSwiSXNVbmRlcmxpbmVkIjpmYWxzZSwiUGFyZW50U3R5bGUiOnsiJHJlZiI6IjczIn19LCJBdXRvU2l6ZSI6MCwiRm9yZWdyb3VuZCI6eyIkaWQiOiIyNTYiLCJDb2xvciI6eyIkaWQiOiIyNTciLCJBIjoyNTUsIlIiOjEyNywiRyI6MTI3LCJCIjoxMjd9fSwiTWF4V2lkdGgiOjIwMC4wLCJNYXhIZWlnaHQiOiJJbmZpbml0eSIsIlNtYXJ0Rm9yZWdyb3VuZElzQWN0aXZlIjpmYWxzZSwiSG9yaXpvbnRhbEFsaWdubWVudCI6MCwiVmVydGljYWxBbGlnbm1lbnQiOjAsIlNtYXJ0Rm9yZWdyb3VuZCI6bnVsbCwiTWFyZ2luIjp7IiRyZWYiOiI3NiJ9LCJQYWRkaW5nIjp7IiRyZWYiOiI3NyJ9LCJCYWNrZ3JvdW5kIjp7IiRyZWYiOiI3OCJ9LCJJc1Zpc2libGUiOnRydWUsIldpZHRoIjowLjAsIkhlaWdodCI6MC4wLCJCb3JkZXJTdHlsZSI6eyIkaWQiOiIyNTgiLCJMaW5lQ29sb3IiOm51bGwsIkxpbmVXZWlnaHQiOjAuMCwiTGluZVR5cGUiOjAsIlBhcmVudFN0eWxlIjpudWxsfSwiUGFyZW50U3R5bGUiOnsiJHJlZiI6IjcyIn19LCJEYXRlRm9ybWF0Ijp7IiRyZWYiOiI3OSJ9LCJJc1Zpc2libGUiOnRydWUsIlBhcmVudFN0eWxlIjp7IiRyZWYiOiI1MyJ9fSwiUG9zaXRpb24iOnsiUmF0aW8iOjAuMDkxNzY1MDg1ODU2MTE5OCwiSXNDdXN0b20iOnRydWV9LCJJZCI6IjdmNTgzZGUwLTg1NGEtNGNhYy1iODk4LTM3ZjNhMzc5YmI0YSIsIkltcG9ydElkIjpudWxsLCJUaXRsZSI6Ik1pbGVzdG9uZSA3IiwiTm90ZSI6bnVsbCwiSHlwZXJsaW5rIjpudWxsLCJJc0NoYW5nZWQiOmZhbHNlLCJJc05ldyI6dHJ1ZX1dLCJUYXNrcyI6W3siJGlkIjoiMjU5IiwiR3JvdXBOYW1lIjpudWxsLCJTdGFydERhdGUiOiIyMDE3LTA3LTI1VDAwOjAwOjAwWiIsIkVuZERhdGUiOiIyMDE3LTA4LTAxVDIzOjU5OjU5Ljk5OVoiLCJQZXJjZW50YWdlQ29tcGxldGUiOm51bGwsIlN0eWxlIjp7IiRpZCI6IjI2MCIsIlNoYXBlIjoyLCJTaGFwZVRoaWNrbmVzcyI6MSwiRHVyYXRpb25Gb3JtYXQiOjAsIkluY2x1ZGVOb25Xb3JraW5nRGF5c0luRHVyYXRpb24iOmZhbHNlLCJQZXJjZW50YWdlQ29tcGxldGVTdHlsZSI6eyIkaWQiOiIyNjEiLCJGb250U2V0dGluZ3MiOnsiJGlkIjoiMjYy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jYzIiwiTGluZUNvbG9yIjpudWxsLCJMaW5lV2VpZ2h0IjowLjAsIkxpbmVUeXBlIjowLCJQYXJlbnRTdHlsZSI6bnVsbH0sIlBhcmVudFN0eWxlIjp7IiRyZWYiOiI4MSJ9fSwiRHVyYXRpb25TdHlsZSI6eyIkaWQiOiIyNjQiLCJGb250U2V0dGluZ3MiOnsiJGlkIjoiMjY1IiwiRm9udFNpemUiOjEwLCJGb250TmFtZSI6IkNhbGlicmkiLCJJc0JvbGQiOmZhbHNlLCJJc0l0YWxpYyI6ZmFsc2UsIklzVW5kZXJsaW5lZCI6ZmFsc2UsIlBhcmVudFN0eWxlIjp7IiRyZWYiOiI4OSJ9fSwiQXV0b1NpemUiOjAsIkZvcmVncm91bmQiOnsiJGlkIjoiMjY2IiwiQ29sb3IiOnsiJGlkIjoiMjY3IiwiQSI6MjU1LCJSIjoxOTIsIkciOjgwLCJCIjo3N31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I2OCIsIkxpbmVDb2xvciI6bnVsbCwiTGluZVdlaWdodCI6MC4wLCJMaW5lVHlwZSI6MCwiUGFyZW50U3R5bGUiOm51bGx9LCJQYXJlbnRTdHlsZSI6eyIkcmVmIjoiODgifX0sIkhvcml6b250YWxDb25uZWN0b3JTdHlsZSI6eyIkaWQiOiIyNjkiLCJMaW5lQ29sb3IiOnsiJHJlZiI6Ijk2In0sIkxpbmVXZWlnaHQiOjAuMCwiTGluZVR5cGUiOjAsIlBhcmVudFN0eWxlIjp7IiRyZWYiOiI5NSJ9fSwiVmVydGljYWxDb25uZWN0b3JTdHlsZSI6eyIkaWQiOiIyNzAiLCJMaW5lQ29sb3IiOnsiJHJlZiI6Ijk5In0sIkxpbmVXZWlnaHQiOjAuMCwiTGluZVR5cGUiOjAsIlBhcmVudFN0eWxlIjp7IiRyZWYiOiI5OCJ9fSwiTWFyZ2luIjpudWxsLCJTdGFydERhdGVQb3NpdGlvbiI6NCwiRW5kRGF0ZVBvc2l0aW9uIjo0LCJUaXRsZVBvc2l0aW9uIjozLCJEdXJhdGlvblBvc2l0aW9uIjo2LCJQZXJjZW50YWdlQ29tcGxldGVkUG9zaXRpb24iOjYsIlNwYWNpbmciOjUsIklzQmVsb3dUaW1lYmFuZCI6dHJ1ZSwiUGVyY2VudGFnZUNvbXBsZXRlU2hhcGVPcGFjaXR5IjozNSwiU2hhcGVTdHlsZSI6eyIkaWQiOiIyNzEiLCJNYXJnaW4iOnsiJHJlZiI6IjEwMiJ9LCJQYWRkaW5nIjp7IiRyZWYiOiIxMDMifSwiQmFja2dyb3VuZCI6eyIkaWQiOiIyNzIiLCJDb2xvciI6eyIkaWQiOiIyNzMiLCJBIjoyNTUsIlIiOjgsIkciOjEyNywiQiI6MTk1fX0sIklzVmlzaWJsZSI6dHJ1ZSwiV2lkdGgiOjAuMCwiSGVpZ2h0IjoxNi4wLCJCb3JkZXJTdHlsZSI6eyIkaWQiOiIyNzQiLCJMaW5lQ29sb3IiOnsiJGlkIjoiMjc1IiwiJHR5cGUiOiJOTFJFLkNvbW1vbi5Eb20uU29saWRDb2xvckJydXNoLCBOTFJFLkNvbW1vbiIsIkNvbG9yIjp7IiRpZCI6IjI3NiIsIkEiOjI1NSwiUiI6MjU1LCJHIjowLCJCIjowfX0sIkxpbmVXZWlnaHQiOjAuMCwiTGluZVR5cGUiOjAsIlBhcmVudFN0eWxlIjpudWxsfSwiUGFyZW50U3R5bGUiOnsiJHJlZiI6IjEwMSJ9fSwiVGl0bGVTdHlsZSI6eyIkaWQiOiIyNzciLCJGb250U2V0dGluZ3MiOnsiJGlkIjoiMjc4IiwiRm9udFNpemUiOjEwLCJGb250TmFtZSI6IkNhbGlicmkiLCJJc0JvbGQiOnRydWUsIklzSXRhbGljIjpmYWxzZSwiSXNVbmRlcmxpbmVkIjpmYWxzZSwiUGFyZW50U3R5bGUiOnsiJHJlZiI6IjEwOCJ9fSwiQXV0b1NpemUiOjAsIkZvcmVncm91bmQiOnsiJGlkIjoiMjc5IiwiQ29sb3IiOnsiJGlkIjoiMjgwIiwiQSI6MjU1LCJSIjowLCJHIjoxMTIsIkIiOjE5Mn19LCJNYXhXaWR0aCI6NTAuODY3MDA4MjA5MjI4NTE2LCJNYXhIZWlnaHQiOiJJbmZpbml0eSIsIlNtYXJ0Rm9yZWdyb3VuZElzQWN0aXZlIjpmYWxzZSwiSG9yaXpvbnRhbEFsaWdubWVudCI6MiwiVmVydGljYWxBbGlnbm1lbnQiOjAsIlNtYXJ0Rm9yZWdyb3VuZCI6bnVsbCwiTWFyZ2luIjp7IiRyZWYiOiIxMTEifSwiUGFkZGluZyI6eyIkcmVmIjoiMTEyIn0sIkJhY2tncm91bmQiOnsiJHJlZiI6IjExMyJ9LCJJc1Zpc2libGUiOnRydWUsIldpZHRoIjowLjAsIkhlaWdodCI6MC4wLCJCb3JkZXJTdHlsZSI6eyIkaWQiOiIyODEiLCJMaW5lQ29sb3IiOm51bGwsIkxpbmVXZWlnaHQiOjAuMCwiTGluZVR5cGUiOjAsIlBhcmVudFN0eWxlIjpudWxsfSwiUGFyZW50U3R5bGUiOnsiJHJlZiI6IjEwNyJ9fSwiRGF0ZVN0eWxlIjp7IiRpZCI6IjI4MiIsIkZvbnRTZXR0aW5ncyI6eyIkaWQiOiIyODMiLCJGb250U2l6ZSI6MTAsIkZvbnROYW1lIjoiQ2FsaWJyaSIsIklzQm9sZCI6ZmFsc2UsIklzSXRhbGljIjpmYWxzZSwiSXNVbmRlcmxpbmVkIjpmYWxzZSwiUGFyZW50U3R5bGUiOnsiJHJlZiI6IjExNSJ9fSwiQXV0b1NpemUiOjAsIkZvcmVncm91bmQiOnsiJGlkIjoiMjg0IiwiQ29sb3IiOnsiJGlkIjoiMjg1IiwiQSI6MjU1LCJSIjoxMjcsIkciOjEyNywiQiI6MTI3fX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jg2IiwiTGluZUNvbG9yIjpudWxsLCJMaW5lV2VpZ2h0IjowLjAsIkxpbmVUeXBlIjowLCJQYXJlbnRTdHlsZSI6bnVsbH0sIlBhcmVudFN0eWxlIjp7IiRyZWYiOiIxMTQifX0sIkRhdGVGb3JtYXQiOnsiJGlkIjoiMjg3IiwiRm9ybWF0U3RyaW5nIjoiTU1NIGQiLCJTZXBhcmF0b3IiOiIvIiwiVXNlSW50ZXJuYXRpb25hbERhdGVGb3JtYXQiOmZhbHNlfSwiSXNWaXNpYmxlIjp0cnVlLCJQYXJlbnRTdHlsZSI6eyIkcmVmIjoiODAifX0sIkluZGV4IjoxLCJJZCI6IjdjNTE4ZmIzLTdmMjEtNDJiYi04ZTA0LTQ1OTIwZDA0MDNiNSIsIkltcG9ydElkIjpudWxsLCJUaXRsZSI6IlRhc2sgMSBIZXJlIiwiTm90ZSI6bnVsbCwiSHlwZXJsaW5rIjpudWxsLCJJc0NoYW5nZWQiOmZhbHNlLCJJc05ldyI6dHJ1ZX0seyIkaWQiOiIyODgiLCJHcm91cE5hbWUiOm51bGwsIlN0YXJ0RGF0ZSI6IjIwMTctMDgtMTVUMDA6MDA6MDBaIiwiRW5kRGF0ZSI6IjIwMTctMDktMDdUMjM6NTk6NTkuOTk5WiIsIlBlcmNlbnRhZ2VDb21wbGV0ZSI6bnVsbCwiU3R5bGUiOnsiJGlkIjoiMjg5IiwiU2hhcGUiOjIsIlNoYXBlVGhpY2tuZXNzIjoxLCJEdXJhdGlvbkZvcm1hdCI6MCwiSW5jbHVkZU5vbldvcmtpbmdEYXlzSW5EdXJhdGlvbiI6ZmFsc2UsIlBlcmNlbnRhZ2VDb21wbGV0ZVN0eWxlIjp7IiRpZCI6IjI5MCIsIkZvbnRTZXR0aW5ncyI6eyIkaWQiOiIyOTE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yOTIiLCJMaW5lQ29sb3IiOm51bGwsIkxpbmVXZWlnaHQiOjAuMCwiTGluZVR5cGUiOjAsIlBhcmVudFN0eWxlIjpudWxsfSwiUGFyZW50U3R5bGUiOnsiJHJlZiI6IjgxIn19LCJEdXJhdGlvblN0eWxlIjp7IiRpZCI6IjI5MyIsIkZvbnRTZXR0aW5ncyI6eyIkaWQiOiIyOTQiLCJGb250U2l6ZSI6MTAsIkZvbnROYW1lIjoiQ2FsaWJyaSIsIklzQm9sZCI6ZmFsc2UsIklzSXRhbGljIjpmYWxzZSwiSXNVbmRlcmxpbmVkIjpmYWxzZSwiUGFyZW50U3R5bGUiOnsiJHJlZiI6Ijg5In19LCJBdXRvU2l6ZSI6MCwiRm9yZWdyb3VuZCI6eyIkaWQiOiIyOTUiLCJDb2xvciI6eyIkaWQiOiIyOTYiLCJBIjoyNTUsIlIiOjE5MiwiRyI6ODAsIkIiOjc3fX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jk3IiwiTGluZUNvbG9yIjpudWxsLCJMaW5lV2VpZ2h0IjowLjAsIkxpbmVUeXBlIjowLCJQYXJlbnRTdHlsZSI6bnVsbH0sIlBhcmVudFN0eWxlIjp7IiRyZWYiOiI4OCJ9fSwiSG9yaXpvbnRhbENvbm5lY3RvclN0eWxlIjp7IiRpZCI6IjI5OCIsIkxpbmVDb2xvciI6eyIkcmVmIjoiOTYifSwiTGluZVdlaWdodCI6MC4wLCJMaW5lVHlwZSI6MCwiUGFyZW50U3R5bGUiOnsiJHJlZiI6Ijk1In19LCJWZXJ0aWNhbENvbm5lY3RvclN0eWxlIjp7IiRpZCI6IjI5OSIsIkxpbmVDb2xvciI6eyIkcmVmIjoiOTkifSwiTGluZVdlaWdodCI6MC4wLCJMaW5lVHlwZSI6MCwiUGFyZW50U3R5bGUiOnsiJHJlZiI6Ijk4In19LCJNYXJnaW4iOm51bGwsIlN0YXJ0RGF0ZVBvc2l0aW9uIjo0LCJFbmREYXRlUG9zaXRpb24iOjQsIlRpdGxlUG9zaXRpb24iOjMsIkR1cmF0aW9uUG9zaXRpb24iOjYsIlBlcmNlbnRhZ2VDb21wbGV0ZWRQb3NpdGlvbiI6NiwiU3BhY2luZyI6NSwiSXNCZWxvd1RpbWViYW5kIjp0cnVlLCJQZXJjZW50YWdlQ29tcGxldGVTaGFwZU9wYWNpdHkiOjM1LCJTaGFwZVN0eWxlIjp7IiRpZCI6IjMwMCIsIk1hcmdpbiI6eyIkcmVmIjoiMTAyIn0sIlBhZGRpbmciOnsiJHJlZiI6IjEwMyJ9LCJCYWNrZ3JvdW5kIjp7IiRpZCI6IjMwMSIsIkNvbG9yIjp7IiRpZCI6IjMwMiIsIkEiOjI1NSwiUiI6MjEwLCJHIjo3MSwiQiI6Mzh9fSwiSXNWaXNpYmxlIjp0cnVlLCJXaWR0aCI6MC4wLCJIZWlnaHQiOjE2LjAsIkJvcmRlclN0eWxlIjp7IiRpZCI6IjMwMyIsIkxpbmVDb2xvciI6eyIkaWQiOiIzMDQiLCIkdHlwZSI6Ik5MUkUuQ29tbW9uLkRvbS5Tb2xpZENvbG9yQnJ1c2gsIE5MUkUuQ29tbW9uIiwiQ29sb3IiOnsiJGlkIjoiMzA1IiwiQSI6MjU1LCJSIjoyNTUsIkciOjAsIkIiOjB9fSwiTGluZVdlaWdodCI6MC4wLCJMaW5lVHlwZSI6MCwiUGFyZW50U3R5bGUiOm51bGx9LCJQYXJlbnRTdHlsZSI6eyIkcmVmIjoiMTAxIn19LCJUaXRsZVN0eWxlIjp7IiRpZCI6IjMwNiIsIkZvbnRTZXR0aW5ncyI6eyIkaWQiOiIzMDciLCJGb250U2l6ZSI6MTAsIkZvbnROYW1lIjoiQ2FsaWJyaSIsIklzQm9sZCI6dHJ1ZSwiSXNJdGFsaWMiOmZhbHNlLCJJc1VuZGVybGluZWQiOmZhbHNlLCJQYXJlbnRTdHlsZSI6eyIkcmVmIjoiMTA4In19LCJBdXRvU2l6ZSI6MCwiRm9yZWdyb3VuZCI6eyIkaWQiOiIzMDgiLCJDb2xvciI6eyIkaWQiOiIzMDkiLCJBIjoyNTUsIlIiOjIxMCwiRyI6NzEsIkIiOjM4fX0sIk1heFdpZHRoIjo1MS40OTgwMzE2MTYyMTA5MzgsIk1heEhlaWdodCI6IkluZmluaXR5IiwiU21hcnRGb3JlZ3JvdW5kSXNBY3RpdmUiOmZhbHNlLCJIb3Jpem9udGFsQWxpZ25tZW50IjoyLCJWZXJ0aWNhbEFsaWdubWVudCI6MCwiU21hcnRGb3JlZ3JvdW5kIjpudWxsLCJNYXJnaW4iOnsiJHJlZiI6IjExMSJ9LCJQYWRkaW5nIjp7IiRyZWYiOiIxMTIifSwiQmFja2dyb3VuZCI6eyIkcmVmIjoiMTEzIn0sIklzVmlzaWJsZSI6dHJ1ZSwiV2lkdGgiOjAuMCwiSGVpZ2h0IjowLjAsIkJvcmRlclN0eWxlIjp7IiRpZCI6IjMxMCIsIkxpbmVDb2xvciI6bnVsbCwiTGluZVdlaWdodCI6MC4wLCJMaW5lVHlwZSI6MCwiUGFyZW50U3R5bGUiOm51bGx9LCJQYXJlbnRTdHlsZSI6eyIkcmVmIjoiMTA3In19LCJEYXRlU3R5bGUiOnsiJGlkIjoiMzExIiwiRm9udFNldHRpbmdzIjp7IiRpZCI6IjMxMiIsIkZvbnRTaXplIjoxMCwiRm9udE5hbWUiOiJDYWxpYnJpIiwiSXNCb2xkIjpmYWxzZSwiSXNJdGFsaWMiOmZhbHNlLCJJc1VuZGVybGluZWQiOmZhbHNlLCJQYXJlbnRTdHlsZSI6eyIkcmVmIjoiMTE1In19LCJBdXRvU2l6ZSI6MCwiRm9yZWdyb3VuZCI6eyIkaWQiOiIzMTMiLCJDb2xvciI6eyIkaWQiOiIzMTQiLCJBIjoyNTUsIlIiOjEyNywiRyI6MTI3LCJCIjoxMjd9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MTUiLCJMaW5lQ29sb3IiOm51bGwsIkxpbmVXZWlnaHQiOjAuMCwiTGluZVR5cGUiOjAsIlBhcmVudFN0eWxlIjpudWxsfSwiUGFyZW50U3R5bGUiOnsiJHJlZiI6IjExNCJ9fSwiRGF0ZUZvcm1hdCI6eyIkaWQiOiIzMTYiLCJGb3JtYXRTdHJpbmciOiJNTU0gZCIsIlNlcGFyYXRvciI6Ii8iLCJVc2VJbnRlcm5hdGlvbmFsRGF0ZUZvcm1hdCI6ZmFsc2V9LCJJc1Zpc2libGUiOnRydWUsIlBhcmVudFN0eWxlIjp7IiRyZWYiOiI4MCJ9fSwiSW5kZXgiOjIsIklkIjoiYmUzYWUzOGYtNjBiMy00MDJkLThhMTMtZjFlOTFlZWM0MWY1IiwiSW1wb3J0SWQiOm51bGwsIlRpdGxlIjoiVGFzayAyIEhlcmUiLCJOb3RlIjpudWxsLCJIeXBlcmxpbmsiOm51bGwsIklzQ2hhbmdlZCI6ZmFsc2UsIklzTmV3Ijp0cnVlfSx7IiRpZCI6IjMxNyIsIkdyb3VwTmFtZSI6bnVsbCwiU3RhcnREYXRlIjoiMjAxNy0wOC0xNVQwMDowMDowMFoiLCJFbmREYXRlIjoiMjAxNy0wOS0xN1QyMzo1OTo1OS45OTlaIiwiUGVyY2VudGFnZUNvbXBsZXRlIjpudWxsLCJTdHlsZSI6eyIkaWQiOiIzMTgiLCJTaGFwZSI6MiwiU2hhcGVUaGlja25lc3MiOjEsIkR1cmF0aW9uRm9ybWF0IjowLCJJbmNsdWRlTm9uV29ya2luZ0RheXNJbkR1cmF0aW9uIjpmYWxzZSwiUGVyY2VudGFnZUNvbXBsZXRlU3R5bGUiOnsiJGlkIjoiMzE5IiwiRm9udFNldHRpbmdzIjp7IiRpZCI6IjMyMC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MyMSIsIkxpbmVDb2xvciI6bnVsbCwiTGluZVdlaWdodCI6MC4wLCJMaW5lVHlwZSI6MCwiUGFyZW50U3R5bGUiOm51bGx9LCJQYXJlbnRTdHlsZSI6eyIkcmVmIjoiODEifX0sIkR1cmF0aW9uU3R5bGUiOnsiJGlkIjoiMzIyIiwiRm9udFNldHRpbmdzIjp7IiRpZCI6IjMyMyIsIkZvbnRTaXplIjoxMCwiRm9udE5hbWUiOiJDYWxpYnJpIiwiSXNCb2xkIjpmYWxzZSwiSXNJdGFsaWMiOmZhbHNlLCJJc1VuZGVybGluZWQiOmZhbHNlLCJQYXJlbnRTdHlsZSI6eyIkcmVmIjoiODkifX0sIkF1dG9TaXplIjowLCJGb3JlZ3JvdW5kIjp7IiRpZCI6IjMyNCIsIkNvbG9yIjp7IiRpZCI6IjMyNSIsIkEiOjI1NSwiUiI6MTkyLCJHIjo4MCwiQiI6Nzd9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zMjYiLCJMaW5lQ29sb3IiOm51bGwsIkxpbmVXZWlnaHQiOjAuMCwiTGluZVR5cGUiOjAsIlBhcmVudFN0eWxlIjpudWxsfSwiUGFyZW50U3R5bGUiOnsiJHJlZiI6Ijg4In19LCJIb3Jpem9udGFsQ29ubmVjdG9yU3R5bGUiOnsiJGlkIjoiMzI3IiwiTGluZUNvbG9yIjp7IiRyZWYiOiI5NiJ9LCJMaW5lV2VpZ2h0IjowLjAsIkxpbmVUeXBlIjowLCJQYXJlbnRTdHlsZSI6eyIkcmVmIjoiOTUifX0sIlZlcnRpY2FsQ29ubmVjdG9yU3R5bGUiOnsiJGlkIjoiMzI4IiwiTGluZUNvbG9yIjp7IiRyZWYiOiI5OSJ9LCJMaW5lV2VpZ2h0IjowLjAsIkxpbmVUeXBlIjowLCJQYXJlbnRTdHlsZSI6eyIkcmVmIjoiOTgifX0sIk1hcmdpbiI6bnVsbCwiU3RhcnREYXRlUG9zaXRpb24iOjQsIkVuZERhdGVQb3NpdGlvbiI6NCwiVGl0bGVQb3NpdGlvbiI6MywiRHVyYXRpb25Qb3NpdGlvbiI6NiwiUGVyY2VudGFnZUNvbXBsZXRlZFBvc2l0aW9uIjo2LCJTcGFjaW5nIjo1LCJJc0JlbG93VGltZWJhbmQiOnRydWUsIlBlcmNlbnRhZ2VDb21wbGV0ZVNoYXBlT3BhY2l0eSI6MzUsIlNoYXBlU3R5bGUiOnsiJGlkIjoiMzI5IiwiTWFyZ2luIjp7IiRyZWYiOiIxMDIifSwiUGFkZGluZyI6eyIkcmVmIjoiMTAzIn0sIkJhY2tncm91bmQiOnsiJGlkIjoiMzMwIiwiQ29sb3IiOnsiJGlkIjoiMzMxIiwiQSI6MjU1LCJSIjoyMTAsIkciOjcxLCJCIjozOH19LCJJc1Zpc2libGUiOnRydWUsIldpZHRoIjowLjAsIkhlaWdodCI6MTYuMCwiQm9yZGVyU3R5bGUiOnsiJGlkIjoiMzMyIiwiTGluZUNvbG9yIjp7IiRpZCI6IjMzMyIsIiR0eXBlIjoiTkxSRS5Db21tb24uRG9tLlNvbGlkQ29sb3JCcnVzaCwgTkxSRS5Db21tb24iLCJDb2xvciI6eyIkaWQiOiIzMzQiLCJBIjoyNTUsIlIiOjI1NSwiRyI6MCwiQiI6MH19LCJMaW5lV2VpZ2h0IjowLjAsIkxpbmVUeXBlIjowLCJQYXJlbnRTdHlsZSI6bnVsbH0sIlBhcmVudFN0eWxlIjp7IiRyZWYiOiIxMDEifX0sIlRpdGxlU3R5bGUiOnsiJGlkIjoiMzM1IiwiRm9udFNldHRpbmdzIjp7IiRpZCI6IjMzNiIsIkZvbnRTaXplIjoxMCwiRm9udE5hbWUiOiJDYWxpYnJpIiwiSXNCb2xkIjp0cnVlLCJJc0l0YWxpYyI6ZmFsc2UsIklzVW5kZXJsaW5lZCI6ZmFsc2UsIlBhcmVudFN0eWxlIjp7IiRyZWYiOiIxMDgifX0sIkF1dG9TaXplIjowLCJGb3JlZ3JvdW5kIjp7IiRpZCI6IjMzNyIsIkNvbG9yIjp7IiRpZCI6IjMzOCIsIkEiOjI1NSwiUiI6MjEwLCJHIjo3MSwiQiI6Mzh9fSwiTWF4V2lkdGgiOjUwLjg2NzAwODIwOTIyODUxNiwiTWF4SGVpZ2h0IjoiSW5maW5pdHkiLCJTbWFydEZvcmVncm91bmRJc0FjdGl2ZSI6ZmFsc2UsIkhvcml6b250YWxBbGlnbm1lbnQiOjIsIlZlcnRpY2FsQWxpZ25tZW50IjowLCJTbWFydEZvcmVncm91bmQiOm51bGwsIk1hcmdpbiI6eyIkcmVmIjoiMTExIn0sIlBhZGRpbmciOnsiJHJlZiI6IjExMiJ9LCJCYWNrZ3JvdW5kIjp7IiRyZWYiOiIxMTMifSwiSXNWaXNpYmxlIjp0cnVlLCJXaWR0aCI6MC4wLCJIZWlnaHQiOjAuMCwiQm9yZGVyU3R5bGUiOnsiJGlkIjoiMzM5IiwiTGluZUNvbG9yIjpudWxsLCJMaW5lV2VpZ2h0IjowLjAsIkxpbmVUeXBlIjowLCJQYXJlbnRTdHlsZSI6bnVsbH0sIlBhcmVudFN0eWxlIjp7IiRyZWYiOiIxMDcifX0sIkRhdGVTdHlsZSI6eyIkaWQiOiIzNDAiLCJGb250U2V0dGluZ3MiOnsiJGlkIjoiMzQxIiwiRm9udFNpemUiOjEwLCJGb250TmFtZSI6IkNhbGlicmkiLCJJc0JvbGQiOmZhbHNlLCJJc0l0YWxpYyI6ZmFsc2UsIklzVW5kZXJsaW5lZCI6ZmFsc2UsIlBhcmVudFN0eWxlIjp7IiRyZWYiOiIxMTUifX0sIkF1dG9TaXplIjowLCJGb3JlZ3JvdW5kIjp7IiRpZCI6IjM0MiIsIkNvbG9yIjp7IiRpZCI6IjM0MyIsIkEiOjI1NSwiUiI6MTI3LCJHIjoxMjcsIkIiOjEyN31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M0NCIsIkxpbmVDb2xvciI6bnVsbCwiTGluZVdlaWdodCI6MC4wLCJMaW5lVHlwZSI6MCwiUGFyZW50U3R5bGUiOm51bGx9LCJQYXJlbnRTdHlsZSI6eyIkcmVmIjoiMTE0In19LCJEYXRlRm9ybWF0Ijp7IiRpZCI6IjM0NSIsIkZvcm1hdFN0cmluZyI6Ik1NTSBkIiwiU2VwYXJhdG9yIjoiLyIsIlVzZUludGVybmF0aW9uYWxEYXRlRm9ybWF0IjpmYWxzZX0sIklzVmlzaWJsZSI6dHJ1ZSwiUGFyZW50U3R5bGUiOnsiJHJlZiI6IjgwIn19LCJJbmRleCI6MywiSWQiOiI5YWExODNkNi01ZGYyLTRiMGMtOGZlYy1kMGEwMDI0NzE1ODMiLCJJbXBvcnRJZCI6bnVsbCwiVGl0bGUiOiJUYXNrIDMgSGVyZSIsIk5vdGUiOm51bGwsIkh5cGVybGluayI6bnVsbCwiSXNDaGFuZ2VkIjpmYWxzZSwiSXNOZXciOnRydWV9LHsiJGlkIjoiMzQ2IiwiR3JvdXBOYW1lIjpudWxsLCJTdGFydERhdGUiOiIyMDE3LTA5LTA4VDAwOjAwOjAwWiIsIkVuZERhdGUiOiIyMDE3LTA5LTMwVDIzOjU5OjU5Ljk5OVoiLCJQZXJjZW50YWdlQ29tcGxldGUiOm51bGwsIlN0eWxlIjp7IiRpZCI6IjM0NyIsIlNoYXBlIjoyLCJTaGFwZVRoaWNrbmVzcyI6MSwiRHVyYXRpb25Gb3JtYXQiOjAsIkluY2x1ZGVOb25Xb3JraW5nRGF5c0luRHVyYXRpb24iOmZhbHNlLCJQZXJjZW50YWdlQ29tcGxldGVTdHlsZSI6eyIkaWQiOiIzNDgiLCJGb250U2V0dGluZ3MiOnsiJGlkIjoiMzQ5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zUwIiwiTGluZUNvbG9yIjpudWxsLCJMaW5lV2VpZ2h0IjowLjAsIkxpbmVUeXBlIjowLCJQYXJlbnRTdHlsZSI6bnVsbH0sIlBhcmVudFN0eWxlIjp7IiRyZWYiOiI4MSJ9fSwiRHVyYXRpb25TdHlsZSI6eyIkaWQiOiIzNTEiLCJGb250U2V0dGluZ3MiOnsiJGlkIjoiMzUyIiwiRm9udFNpemUiOjEwLCJGb250TmFtZSI6IkNhbGlicmkiLCJJc0JvbGQiOmZhbHNlLCJJc0l0YWxpYyI6ZmFsc2UsIklzVW5kZXJsaW5lZCI6ZmFsc2UsIlBhcmVudFN0eWxlIjp7IiRyZWYiOiI4OSJ9fSwiQXV0b1NpemUiOjAsIkZvcmVncm91bmQiOnsiJGlkIjoiMzUzIiwiQ29sb3IiOnsiJGlkIjoiMzU0IiwiQSI6MjU1LCJSIjoxOTIsIkciOjgwLCJCIjo3N31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M1NSIsIkxpbmVDb2xvciI6bnVsbCwiTGluZVdlaWdodCI6MC4wLCJMaW5lVHlwZSI6MCwiUGFyZW50U3R5bGUiOm51bGx9LCJQYXJlbnRTdHlsZSI6eyIkcmVmIjoiODgifX0sIkhvcml6b250YWxDb25uZWN0b3JTdHlsZSI6eyIkaWQiOiIzNTYiLCJMaW5lQ29sb3IiOnsiJHJlZiI6Ijk2In0sIkxpbmVXZWlnaHQiOjAuMCwiTGluZVR5cGUiOjAsIlBhcmVudFN0eWxlIjp7IiRyZWYiOiI5NSJ9fSwiVmVydGljYWxDb25uZWN0b3JTdHlsZSI6eyIkaWQiOiIzNTciLCJMaW5lQ29sb3IiOnsiJHJlZiI6Ijk5In0sIkxpbmVXZWlnaHQiOjAuMCwiTGluZVR5cGUiOjAsIlBhcmVudFN0eWxlIjp7IiRyZWYiOiI5OCJ9fSwiTWFyZ2luIjpudWxsLCJTdGFydERhdGVQb3NpdGlvbiI6NCwiRW5kRGF0ZVBvc2l0aW9uIjo0LCJUaXRsZVBvc2l0aW9uIjozLCJEdXJhdGlvblBvc2l0aW9uIjo2LCJQZXJjZW50YWdlQ29tcGxldGVkUG9zaXRpb24iOjYsIlNwYWNpbmciOjUsIklzQmVsb3dUaW1lYmFuZCI6dHJ1ZSwiUGVyY2VudGFnZUNvbXBsZXRlU2hhcGVPcGFjaXR5IjozNSwiU2hhcGVTdHlsZSI6eyIkaWQiOiIzNTgiLCJNYXJnaW4iOnsiJHJlZiI6IjEwMiJ9LCJQYWRkaW5nIjp7IiRyZWYiOiIxMDMifSwiQmFja2dyb3VuZCI6eyIkaWQiOiIzNTkiLCJDb2xvciI6eyIkaWQiOiIzNjAiLCJBIjoyNTUsIlIiOjk4LCJHIjoxODEsIkIiOjEyM319LCJJc1Zpc2libGUiOnRydWUsIldpZHRoIjowLjAsIkhlaWdodCI6MTYuMCwiQm9yZGVyU3R5bGUiOnsiJGlkIjoiMzYxIiwiTGluZUNvbG9yIjp7IiRpZCI6IjM2MiIsIiR0eXBlIjoiTkxSRS5Db21tb24uRG9tLlNvbGlkQ29sb3JCcnVzaCwgTkxSRS5Db21tb24iLCJDb2xvciI6eyIkaWQiOiIzNjMiLCJBIjoyNTUsIlIiOjI1NSwiRyI6MCwiQiI6MH19LCJMaW5lV2VpZ2h0IjowLjAsIkxpbmVUeXBlIjowLCJQYXJlbnRTdHlsZSI6bnVsbH0sIlBhcmVudFN0eWxlIjp7IiRyZWYiOiIxMDEifX0sIlRpdGxlU3R5bGUiOnsiJGlkIjoiMzY0IiwiRm9udFNldHRpbmdzIjp7IiRpZCI6IjM2NSIsIkZvbnRTaXplIjoxMCwiRm9udE5hbWUiOiJDYWxpYnJpIiwiSXNCb2xkIjp0cnVlLCJJc0l0YWxpYyI6ZmFsc2UsIklzVW5kZXJsaW5lZCI6ZmFsc2UsIlBhcmVudFN0eWxlIjp7IiRyZWYiOiIxMDgifX0sIkF1dG9TaXplIjowLCJGb3JlZ3JvdW5kIjp7IiRpZCI6IjM2NiIsIkNvbG9yIjp7IiRpZCI6IjM2NyIsIkEiOjI1NSwiUiI6NzIsIkciOjE1NCwiQiI6OTd9fSwiTWF4V2lkdGgiOjUxLjQ5ODAzMTYxNjIxMDkzOCwiTWF4SGVpZ2h0IjoiSW5maW5pdHkiLCJTbWFydEZvcmVncm91bmRJc0FjdGl2ZSI6ZmFsc2UsIkhvcml6b250YWxBbGlnbm1lbnQiOjIsIlZlcnRpY2FsQWxpZ25tZW50IjowLCJTbWFydEZvcmVncm91bmQiOm51bGwsIk1hcmdpbiI6eyIkcmVmIjoiMTExIn0sIlBhZGRpbmciOnsiJHJlZiI6IjExMiJ9LCJCYWNrZ3JvdW5kIjp7IiRyZWYiOiIxMTMifSwiSXNWaXNpYmxlIjp0cnVlLCJXaWR0aCI6MC4wLCJIZWlnaHQiOjAuMCwiQm9yZGVyU3R5bGUiOnsiJGlkIjoiMzY4IiwiTGluZUNvbG9yIjpudWxsLCJMaW5lV2VpZ2h0IjowLjAsIkxpbmVUeXBlIjowLCJQYXJlbnRTdHlsZSI6bnVsbH0sIlBhcmVudFN0eWxlIjp7IiRyZWYiOiIxMDcifX0sIkRhdGVTdHlsZSI6eyIkaWQiOiIzNjkiLCJGb250U2V0dGluZ3MiOnsiJGlkIjoiMzcwIiwiRm9udFNpemUiOjEwLCJGb250TmFtZSI6IkNhbGlicmkiLCJJc0JvbGQiOmZhbHNlLCJJc0l0YWxpYyI6ZmFsc2UsIklzVW5kZXJsaW5lZCI6ZmFsc2UsIlBhcmVudFN0eWxlIjp7IiRyZWYiOiIxMTUifX0sIkF1dG9TaXplIjowLCJGb3JlZ3JvdW5kIjp7IiRpZCI6IjM3MSIsIkNvbG9yIjp7IiRpZCI6IjM3MiIsIkEiOjI1NSwiUiI6MTI3LCJHIjoxMjcsIkIiOjEyN31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M3MyIsIkxpbmVDb2xvciI6bnVsbCwiTGluZVdlaWdodCI6MC4wLCJMaW5lVHlwZSI6MCwiUGFyZW50U3R5bGUiOm51bGx9LCJQYXJlbnRTdHlsZSI6eyIkcmVmIjoiMTE0In19LCJEYXRlRm9ybWF0Ijp7IiRpZCI6IjM3NCIsIkZvcm1hdFN0cmluZyI6Ik1NTSBkIiwiU2VwYXJhdG9yIjoiLyIsIlVzZUludGVybmF0aW9uYWxEYXRlRm9ybWF0IjpmYWxzZX0sIklzVmlzaWJsZSI6dHJ1ZSwiUGFyZW50U3R5bGUiOnsiJHJlZiI6IjgwIn19LCJJbmRleCI6NCwiSWQiOiIwNmE2YTIwMC0yMWVhLTRhY2QtYWMyMC1iNDFmN2IzN2IwZGQiLCJJbXBvcnRJZCI6bnVsbCwiVGl0bGUiOiJUYXNrIDQgSGVyZSIsIk5vdGUiOm51bGwsIkh5cGVybGluayI6bnVsbCwiSXNDaGFuZ2VkIjpmYWxzZSwiSXNOZXciOnRydWV9LHsiJGlkIjoiMzc1IiwiR3JvdXBOYW1lIjpudWxsLCJTdGFydERhdGUiOiIyMDE3LTEwLTA0VDAwOjAwOjAwWiIsIkVuZERhdGUiOiIyMDE3LTExLTA3VDIzOjU5OjU5Ljk5OVoiLCJQZXJjZW50YWdlQ29tcGxldGUiOm51bGwsIlN0eWxlIjp7IiRpZCI6IjM3NiIsIlNoYXBlIjoyLCJTaGFwZVRoaWNrbmVzcyI6MSwiRHVyYXRpb25Gb3JtYXQiOjAsIkluY2x1ZGVOb25Xb3JraW5nRGF5c0luRHVyYXRpb24iOmZhbHNlLCJQZXJjZW50YWdlQ29tcGxldGVTdHlsZSI6eyIkaWQiOiIzNzciLCJGb250U2V0dGluZ3MiOnsiJGlkIjoiMzc4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zc5IiwiTGluZUNvbG9yIjpudWxsLCJMaW5lV2VpZ2h0IjowLjAsIkxpbmVUeXBlIjowLCJQYXJlbnRTdHlsZSI6bnVsbH0sIlBhcmVudFN0eWxlIjp7IiRyZWYiOiI4MSJ9fSwiRHVyYXRpb25TdHlsZSI6eyIkaWQiOiIzODAiLCJGb250U2V0dGluZ3MiOnsiJGlkIjoiMzgxIiwiRm9udFNpemUiOjEwLCJGb250TmFtZSI6IkNhbGlicmkiLCJJc0JvbGQiOmZhbHNlLCJJc0l0YWxpYyI6ZmFsc2UsIklzVW5kZXJsaW5lZCI6ZmFsc2UsIlBhcmVudFN0eWxlIjp7IiRyZWYiOiI4OSJ9fSwiQXV0b1NpemUiOjAsIkZvcmVncm91bmQiOnsiJGlkIjoiMzgyIiwiQ29sb3IiOnsiJGlkIjoiMzgzIiwiQSI6MjU1LCJSIjoxOTIsIkciOjgwLCJCIjo3N31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M4NCIsIkxpbmVDb2xvciI6bnVsbCwiTGluZVdlaWdodCI6MC4wLCJMaW5lVHlwZSI6MCwiUGFyZW50U3R5bGUiOm51bGx9LCJQYXJlbnRTdHlsZSI6eyIkcmVmIjoiODgifX0sIkhvcml6b250YWxDb25uZWN0b3JTdHlsZSI6eyIkaWQiOiIzODUiLCJMaW5lQ29sb3IiOnsiJHJlZiI6Ijk2In0sIkxpbmVXZWlnaHQiOjAuMCwiTGluZVR5cGUiOjAsIlBhcmVudFN0eWxlIjp7IiRyZWYiOiI5NSJ9fSwiVmVydGljYWxDb25uZWN0b3JTdHlsZSI6eyIkaWQiOiIzODYiLCJMaW5lQ29sb3IiOnsiJHJlZiI6Ijk5In0sIkxpbmVXZWlnaHQiOjAuMCwiTGluZVR5cGUiOjAsIlBhcmVudFN0eWxlIjp7IiRyZWYiOiI5OCJ9fSwiTWFyZ2luIjpudWxsLCJTdGFydERhdGVQb3NpdGlvbiI6NCwiRW5kRGF0ZVBvc2l0aW9uIjo0LCJUaXRsZVBvc2l0aW9uIjozLCJEdXJhdGlvblBvc2l0aW9uIjo2LCJQZXJjZW50YWdlQ29tcGxldGVkUG9zaXRpb24iOjYsIlNwYWNpbmciOjUsIklzQmVsb3dUaW1lYmFuZCI6dHJ1ZSwiUGVyY2VudGFnZUNvbXBsZXRlU2hhcGVPcGFjaXR5IjozNSwiU2hhcGVTdHlsZSI6eyIkaWQiOiIzODciLCJNYXJnaW4iOnsiJHJlZiI6IjEwMiJ9LCJQYWRkaW5nIjp7IiRyZWYiOiIxMDMifSwiQmFja2dyb3VuZCI6eyIkaWQiOiIzODgiLCJDb2xvciI6eyIkaWQiOiIzODkiLCJBIjoyNTUsIlIiOjk4LCJHIjoxODEsIkIiOjEyM319LCJJc1Zpc2libGUiOnRydWUsIldpZHRoIjowLjAsIkhlaWdodCI6MTYuMCwiQm9yZGVyU3R5bGUiOnsiJGlkIjoiMzkwIiwiTGluZUNvbG9yIjp7IiRpZCI6IjM5MSIsIiR0eXBlIjoiTkxSRS5Db21tb24uRG9tLlNvbGlkQ29sb3JCcnVzaCwgTkxSRS5Db21tb24iLCJDb2xvciI6eyIkaWQiOiIzOTIiLCJBIjoyNTUsIlIiOjI1NSwiRyI6MCwiQiI6MH19LCJMaW5lV2VpZ2h0IjowLjAsIkxpbmVUeXBlIjowLCJQYXJlbnRTdHlsZSI6bnVsbH0sIlBhcmVudFN0eWxlIjp7IiRyZWYiOiIxMDEifX0sIlRpdGxlU3R5bGUiOnsiJGlkIjoiMzkzIiwiRm9udFNldHRpbmdzIjp7IiRpZCI6IjM5NCIsIkZvbnRTaXplIjoxMCwiRm9udE5hbWUiOiJDYWxpYnJpIiwiSXNCb2xkIjp0cnVlLCJJc0l0YWxpYyI6ZmFsc2UsIklzVW5kZXJsaW5lZCI6ZmFsc2UsIlBhcmVudFN0eWxlIjp7IiRyZWYiOiIxMDgifX0sIkF1dG9TaXplIjowLCJGb3JlZ3JvdW5kIjp7IiRpZCI6IjM5NSIsIkNvbG9yIjp7IiRpZCI6IjM5NiIsIkEiOjI1NSwiUiI6NzIsIkciOjE1NCwiQiI6OTd9fSwiTWF4V2lkdGgiOjUxLjExOTQ0OTYxNTQ3ODUxNiwiTWF4SGVpZ2h0IjoiSW5maW5pdHkiLCJTbWFydEZvcmVncm91bmRJc0FjdGl2ZSI6ZmFsc2UsIkhvcml6b250YWxBbGlnbm1lbnQiOjIsIlZlcnRpY2FsQWxpZ25tZW50IjowLCJTbWFydEZvcmVncm91bmQiOm51bGwsIk1hcmdpbiI6eyIkcmVmIjoiMTExIn0sIlBhZGRpbmciOnsiJHJlZiI6IjExMiJ9LCJCYWNrZ3JvdW5kIjp7IiRyZWYiOiIxMTMifSwiSXNWaXNpYmxlIjp0cnVlLCJXaWR0aCI6MC4wLCJIZWlnaHQiOjAuMCwiQm9yZGVyU3R5bGUiOnsiJGlkIjoiMzk3IiwiTGluZUNvbG9yIjpudWxsLCJMaW5lV2VpZ2h0IjowLjAsIkxpbmVUeXBlIjowLCJQYXJlbnRTdHlsZSI6bnVsbH0sIlBhcmVudFN0eWxlIjp7IiRyZWYiOiIxMDcifX0sIkRhdGVTdHlsZSI6eyIkaWQiOiIzOTgiLCJGb250U2V0dGluZ3MiOnsiJGlkIjoiMzk5IiwiRm9udFNpemUiOjEwLCJGb250TmFtZSI6IkNhbGlicmkiLCJJc0JvbGQiOmZhbHNlLCJJc0l0YWxpYyI6ZmFsc2UsIklzVW5kZXJsaW5lZCI6ZmFsc2UsIlBhcmVudFN0eWxlIjp7IiRyZWYiOiIxMTUifX0sIkF1dG9TaXplIjowLCJGb3JlZ3JvdW5kIjp7IiRpZCI6IjQwMCIsIkNvbG9yIjp7IiRpZCI6IjQwMSIsIkEiOjI1NSwiUiI6MTI3LCJHIjoxMjcsIkIiOjEyN31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QwMiIsIkxpbmVDb2xvciI6bnVsbCwiTGluZVdlaWdodCI6MC4wLCJMaW5lVHlwZSI6MCwiUGFyZW50U3R5bGUiOm51bGx9LCJQYXJlbnRTdHlsZSI6eyIkcmVmIjoiMTE0In19LCJEYXRlRm9ybWF0Ijp7IiRpZCI6IjQwMyIsIkZvcm1hdFN0cmluZyI6Ik1NTSBkIiwiU2VwYXJhdG9yIjoiLyIsIlVzZUludGVybmF0aW9uYWxEYXRlRm9ybWF0IjpmYWxzZX0sIklzVmlzaWJsZSI6dHJ1ZSwiUGFyZW50U3R5bGUiOnsiJHJlZiI6IjgwIn19LCJJbmRleCI6NSwiSWQiOiJlNmY1YzkxOC1iZGQ2LTQ5YTEtYWM5MS05Y2YyMjQ2OGEyM2IiLCJJbXBvcnRJZCI6bnVsbCwiVGl0bGUiOiJUYXNrIDUgSGVyZSIsIk5vdGUiOm51bGwsIkh5cGVybGluayI6bnVsbCwiSXNDaGFuZ2VkIjpmYWxzZSwiSXNOZXciOnRydWV9XSwiTXNQcm9qZWN0SXRlbXNUcmVlIjp7IiRpZCI6IjQwNCIsIlJvb3QiOnsiSW1wb3J0SWQiOm51bGwsIklzSW1wb3J0ZWQiOmZhbHNlLCJDaGlsZHJlbiI6W119fSwiTWV0YWRhdGEiOnsiJGlkIjoiNDA1In0sIlNldHRpbmdzIjp7IiRpZCI6IjQwNiIsIkltcGFPcHRpb25zIjpudWxsLCJVc2VDb21wcmVzc2lvbiI6ZmFsc2UsIkNvbXByZXNpb25QZXJjZW50YWdlIjo1MC4wLCJJbmFjdGl2ZUludGVydmFsV2lkdGhUaHJlc2hvbGQiOjMwLjAsIkluYWN0aXZlSW50ZXJ2YWxXaWR0aCI6MS4wLCJTcGxpdFRhc2tzIjpmYWxzZSwiVXNlQ2x1c3RlciI6ZmFsc2UsIkVwc2lsb24iOjAuMCwiTWluUG9pbnRzVG9Gb3JtQUNsdXN0ZXIiOjIsIkdlbmVyYXRlSW52aXNpYmxlU2hhcGVzIjp0cnVlLCJTbWFydFRpbWVsaW5lVGFza1BlcmNlbnRhZ2VGaXQiOmZhbHNlfSwiSXNOZXciOnRydWUsIkltcG9ydFR5cGUiOjAsIkZpbGVQYXRoIjpudWxsLCJUaW1lbGluZUltcG9ydGVkIjpmYWxzZX0="/>
  <p:tag name="__MASTER" val="__part_0"/>
</p:tagLst>
</file>

<file path=ppt/tags/tag10.xml><?xml version="1.0" encoding="utf-8"?>
<p:tagLst xmlns:a="http://schemas.openxmlformats.org/drawingml/2006/main" xmlns:r="http://schemas.openxmlformats.org/officeDocument/2006/relationships" xmlns:p="http://schemas.openxmlformats.org/presentationml/2006/main">
  <p:tag name="OTLMARKERSHAPE" val="OTL"/>
</p:tagLst>
</file>

<file path=ppt/tags/tag11.xml><?xml version="1.0" encoding="utf-8"?>
<p:tagLst xmlns:a="http://schemas.openxmlformats.org/drawingml/2006/main" xmlns:r="http://schemas.openxmlformats.org/officeDocument/2006/relationships" xmlns:p="http://schemas.openxmlformats.org/presentationml/2006/main">
  <p:tag name="OTLMARKERSHAPE" val="OTL"/>
</p:tagLst>
</file>

<file path=ppt/tags/tag12.xml><?xml version="1.0" encoding="utf-8"?>
<p:tagLst xmlns:a="http://schemas.openxmlformats.org/drawingml/2006/main" xmlns:r="http://schemas.openxmlformats.org/officeDocument/2006/relationships" xmlns:p="http://schemas.openxmlformats.org/presentationml/2006/main">
  <p:tag name="OTLMARKERSHAPE" val="OTL"/>
</p:tagLst>
</file>

<file path=ppt/tags/tag13.xml><?xml version="1.0" encoding="utf-8"?>
<p:tagLst xmlns:a="http://schemas.openxmlformats.org/drawingml/2006/main" xmlns:r="http://schemas.openxmlformats.org/officeDocument/2006/relationships" xmlns:p="http://schemas.openxmlformats.org/presentationml/2006/main">
  <p:tag name="OTLMARKERSHAPE" val="OTL"/>
</p:tagLst>
</file>

<file path=ppt/tags/tag14.xml><?xml version="1.0" encoding="utf-8"?>
<p:tagLst xmlns:a="http://schemas.openxmlformats.org/drawingml/2006/main" xmlns:r="http://schemas.openxmlformats.org/officeDocument/2006/relationships" xmlns:p="http://schemas.openxmlformats.org/presentationml/2006/main">
  <p:tag name="OTLMARKERSHAPE" val="OTL"/>
</p:tagLst>
</file>

<file path=ppt/tags/tag15.xml><?xml version="1.0" encoding="utf-8"?>
<p:tagLst xmlns:a="http://schemas.openxmlformats.org/drawingml/2006/main" xmlns:r="http://schemas.openxmlformats.org/officeDocument/2006/relationships" xmlns:p="http://schemas.openxmlformats.org/presentationml/2006/main">
  <p:tag name="OTLMARKERSHAPE" val="OTL"/>
</p:tagLst>
</file>

<file path=ppt/tags/tag16.xml><?xml version="1.0" encoding="utf-8"?>
<p:tagLst xmlns:a="http://schemas.openxmlformats.org/drawingml/2006/main" xmlns:r="http://schemas.openxmlformats.org/officeDocument/2006/relationships" xmlns:p="http://schemas.openxmlformats.org/presentationml/2006/main">
  <p:tag name="OTLMARKERSHAPE" val="OTL"/>
</p:tagLst>
</file>

<file path=ppt/tags/tag17.xml><?xml version="1.0" encoding="utf-8"?>
<p:tagLst xmlns:a="http://schemas.openxmlformats.org/drawingml/2006/main" xmlns:r="http://schemas.openxmlformats.org/officeDocument/2006/relationships" xmlns:p="http://schemas.openxmlformats.org/presentationml/2006/main">
  <p:tag name="OTLMARKERSHAPE" val="OTL"/>
</p:tagLst>
</file>

<file path=ppt/tags/tag18.xml><?xml version="1.0" encoding="utf-8"?>
<p:tagLst xmlns:a="http://schemas.openxmlformats.org/drawingml/2006/main" xmlns:r="http://schemas.openxmlformats.org/officeDocument/2006/relationships" xmlns:p="http://schemas.openxmlformats.org/presentationml/2006/main">
  <p:tag name="OTLMARKERSHAPE" val="OTL"/>
</p:tagLst>
</file>

<file path=ppt/tags/tag19.xml><?xml version="1.0" encoding="utf-8"?>
<p:tagLst xmlns:a="http://schemas.openxmlformats.org/drawingml/2006/main" xmlns:r="http://schemas.openxmlformats.org/officeDocument/2006/relationships" xmlns:p="http://schemas.openxmlformats.org/presentationml/2006/main">
  <p:tag name="OTLMARKERSHAPE" val="OTL"/>
</p:tagLst>
</file>

<file path=ppt/tags/tag2.xml><?xml version="1.0" encoding="utf-8"?>
<p:tagLst xmlns:a="http://schemas.openxmlformats.org/drawingml/2006/main" xmlns:r="http://schemas.openxmlformats.org/officeDocument/2006/relationships" xmlns:p="http://schemas.openxmlformats.org/presentationml/2006/main">
  <p:tag name="OTLMARKERSHAPE" val="OTL"/>
</p:tagLst>
</file>

<file path=ppt/tags/tag20.xml><?xml version="1.0" encoding="utf-8"?>
<p:tagLst xmlns:a="http://schemas.openxmlformats.org/drawingml/2006/main" xmlns:r="http://schemas.openxmlformats.org/officeDocument/2006/relationships" xmlns:p="http://schemas.openxmlformats.org/presentationml/2006/main">
  <p:tag name="OTLMARKERSHAPE" val="OTL"/>
</p:tagLst>
</file>

<file path=ppt/tags/tag21.xml><?xml version="1.0" encoding="utf-8"?>
<p:tagLst xmlns:a="http://schemas.openxmlformats.org/drawingml/2006/main" xmlns:r="http://schemas.openxmlformats.org/officeDocument/2006/relationships" xmlns:p="http://schemas.openxmlformats.org/presentationml/2006/main">
  <p:tag name="OTLMARKERSHAPE" val="OTL"/>
</p:tagLst>
</file>

<file path=ppt/tags/tag22.xml><?xml version="1.0" encoding="utf-8"?>
<p:tagLst xmlns:a="http://schemas.openxmlformats.org/drawingml/2006/main" xmlns:r="http://schemas.openxmlformats.org/officeDocument/2006/relationships" xmlns:p="http://schemas.openxmlformats.org/presentationml/2006/main">
  <p:tag name="OTLMARKERSHAPE" val="OTL"/>
</p:tagLst>
</file>

<file path=ppt/tags/tag23.xml><?xml version="1.0" encoding="utf-8"?>
<p:tagLst xmlns:a="http://schemas.openxmlformats.org/drawingml/2006/main" xmlns:r="http://schemas.openxmlformats.org/officeDocument/2006/relationships" xmlns:p="http://schemas.openxmlformats.org/presentationml/2006/main">
  <p:tag name="OTLMARKERSHAPE" val="OTL"/>
</p:tagLst>
</file>

<file path=ppt/tags/tag24.xml><?xml version="1.0" encoding="utf-8"?>
<p:tagLst xmlns:a="http://schemas.openxmlformats.org/drawingml/2006/main" xmlns:r="http://schemas.openxmlformats.org/officeDocument/2006/relationships" xmlns:p="http://schemas.openxmlformats.org/presentationml/2006/main">
  <p:tag name="OTLMARKERSHAPE" val="OTL"/>
</p:tagLst>
</file>

<file path=ppt/tags/tag25.xml><?xml version="1.0" encoding="utf-8"?>
<p:tagLst xmlns:a="http://schemas.openxmlformats.org/drawingml/2006/main" xmlns:r="http://schemas.openxmlformats.org/officeDocument/2006/relationships" xmlns:p="http://schemas.openxmlformats.org/presentationml/2006/main">
  <p:tag name="OTLMARKERSHAPE" val="OTL"/>
</p:tagLst>
</file>

<file path=ppt/tags/tag26.xml><?xml version="1.0" encoding="utf-8"?>
<p:tagLst xmlns:a="http://schemas.openxmlformats.org/drawingml/2006/main" xmlns:r="http://schemas.openxmlformats.org/officeDocument/2006/relationships" xmlns:p="http://schemas.openxmlformats.org/presentationml/2006/main">
  <p:tag name="OTLMARKERSHAPE" val="OTL"/>
</p:tagLst>
</file>

<file path=ppt/tags/tag27.xml><?xml version="1.0" encoding="utf-8"?>
<p:tagLst xmlns:a="http://schemas.openxmlformats.org/drawingml/2006/main" xmlns:r="http://schemas.openxmlformats.org/officeDocument/2006/relationships" xmlns:p="http://schemas.openxmlformats.org/presentationml/2006/main">
  <p:tag name="OTLMARKERSHAPE" val="OTL"/>
</p:tagLst>
</file>

<file path=ppt/tags/tag28.xml><?xml version="1.0" encoding="utf-8"?>
<p:tagLst xmlns:a="http://schemas.openxmlformats.org/drawingml/2006/main" xmlns:r="http://schemas.openxmlformats.org/officeDocument/2006/relationships" xmlns:p="http://schemas.openxmlformats.org/presentationml/2006/main">
  <p:tag name="OTLMARKERSHAPE" val="OTL"/>
</p:tagLst>
</file>

<file path=ppt/tags/tag29.xml><?xml version="1.0" encoding="utf-8"?>
<p:tagLst xmlns:a="http://schemas.openxmlformats.org/drawingml/2006/main" xmlns:r="http://schemas.openxmlformats.org/officeDocument/2006/relationships" xmlns:p="http://schemas.openxmlformats.org/presentationml/2006/main">
  <p:tag name="OTLMARKERSHAPE" val="OTL"/>
</p:tagLst>
</file>

<file path=ppt/tags/tag3.xml><?xml version="1.0" encoding="utf-8"?>
<p:tagLst xmlns:a="http://schemas.openxmlformats.org/drawingml/2006/main" xmlns:r="http://schemas.openxmlformats.org/officeDocument/2006/relationships" xmlns:p="http://schemas.openxmlformats.org/presentationml/2006/main">
  <p:tag name="OTLMARKERSHAPE" val="OTL"/>
</p:tagLst>
</file>

<file path=ppt/tags/tag30.xml><?xml version="1.0" encoding="utf-8"?>
<p:tagLst xmlns:a="http://schemas.openxmlformats.org/drawingml/2006/main" xmlns:r="http://schemas.openxmlformats.org/officeDocument/2006/relationships" xmlns:p="http://schemas.openxmlformats.org/presentationml/2006/main">
  <p:tag name="OTLMARKERSHAPE" val="OTL"/>
</p:tagLst>
</file>

<file path=ppt/tags/tag31.xml><?xml version="1.0" encoding="utf-8"?>
<p:tagLst xmlns:a="http://schemas.openxmlformats.org/drawingml/2006/main" xmlns:r="http://schemas.openxmlformats.org/officeDocument/2006/relationships" xmlns:p="http://schemas.openxmlformats.org/presentationml/2006/main">
  <p:tag name="OTLMARKERSHAPE" val="OTL"/>
</p:tagLst>
</file>

<file path=ppt/tags/tag32.xml><?xml version="1.0" encoding="utf-8"?>
<p:tagLst xmlns:a="http://schemas.openxmlformats.org/drawingml/2006/main" xmlns:r="http://schemas.openxmlformats.org/officeDocument/2006/relationships" xmlns:p="http://schemas.openxmlformats.org/presentationml/2006/main">
  <p:tag name="OTLMARKERSHAPE" val="OTL"/>
</p:tagLst>
</file>

<file path=ppt/tags/tag33.xml><?xml version="1.0" encoding="utf-8"?>
<p:tagLst xmlns:a="http://schemas.openxmlformats.org/drawingml/2006/main" xmlns:r="http://schemas.openxmlformats.org/officeDocument/2006/relationships" xmlns:p="http://schemas.openxmlformats.org/presentationml/2006/main">
  <p:tag name="OTLMARKERSHAPE" val="OTL"/>
</p:tagLst>
</file>

<file path=ppt/tags/tag34.xml><?xml version="1.0" encoding="utf-8"?>
<p:tagLst xmlns:a="http://schemas.openxmlformats.org/drawingml/2006/main" xmlns:r="http://schemas.openxmlformats.org/officeDocument/2006/relationships" xmlns:p="http://schemas.openxmlformats.org/presentationml/2006/main">
  <p:tag name="OTLMARKERSHAPE" val="OTL"/>
</p:tagLst>
</file>

<file path=ppt/tags/tag35.xml><?xml version="1.0" encoding="utf-8"?>
<p:tagLst xmlns:a="http://schemas.openxmlformats.org/drawingml/2006/main" xmlns:r="http://schemas.openxmlformats.org/officeDocument/2006/relationships" xmlns:p="http://schemas.openxmlformats.org/presentationml/2006/main">
  <p:tag name="OTLMARKERSHAPE" val="OTL"/>
</p:tagLst>
</file>

<file path=ppt/tags/tag36.xml><?xml version="1.0" encoding="utf-8"?>
<p:tagLst xmlns:a="http://schemas.openxmlformats.org/drawingml/2006/main" xmlns:r="http://schemas.openxmlformats.org/officeDocument/2006/relationships" xmlns:p="http://schemas.openxmlformats.org/presentationml/2006/main">
  <p:tag name="OTLMARKERSHAPE" val="OTL"/>
</p:tagLst>
</file>

<file path=ppt/tags/tag37.xml><?xml version="1.0" encoding="utf-8"?>
<p:tagLst xmlns:a="http://schemas.openxmlformats.org/drawingml/2006/main" xmlns:r="http://schemas.openxmlformats.org/officeDocument/2006/relationships" xmlns:p="http://schemas.openxmlformats.org/presentationml/2006/main">
  <p:tag name="OTLMARKERSHAPE" val="OTL"/>
</p:tagLst>
</file>

<file path=ppt/tags/tag38.xml><?xml version="1.0" encoding="utf-8"?>
<p:tagLst xmlns:a="http://schemas.openxmlformats.org/drawingml/2006/main" xmlns:r="http://schemas.openxmlformats.org/officeDocument/2006/relationships" xmlns:p="http://schemas.openxmlformats.org/presentationml/2006/main">
  <p:tag name="OTLMARKERSHAPE" val="OTL"/>
</p:tagLst>
</file>

<file path=ppt/tags/tag39.xml><?xml version="1.0" encoding="utf-8"?>
<p:tagLst xmlns:a="http://schemas.openxmlformats.org/drawingml/2006/main" xmlns:r="http://schemas.openxmlformats.org/officeDocument/2006/relationships" xmlns:p="http://schemas.openxmlformats.org/presentationml/2006/main">
  <p:tag name="OTLMARKERSHAPE" val="OTL"/>
</p:tagLst>
</file>

<file path=ppt/tags/tag4.xml><?xml version="1.0" encoding="utf-8"?>
<p:tagLst xmlns:a="http://schemas.openxmlformats.org/drawingml/2006/main" xmlns:r="http://schemas.openxmlformats.org/officeDocument/2006/relationships" xmlns:p="http://schemas.openxmlformats.org/presentationml/2006/main">
  <p:tag name="OTLMARKERSHAPE" val="OTL"/>
</p:tagLst>
</file>

<file path=ppt/tags/tag40.xml><?xml version="1.0" encoding="utf-8"?>
<p:tagLst xmlns:a="http://schemas.openxmlformats.org/drawingml/2006/main" xmlns:r="http://schemas.openxmlformats.org/officeDocument/2006/relationships" xmlns:p="http://schemas.openxmlformats.org/presentationml/2006/main">
  <p:tag name="OTLMARKERSHAPE" val="OTL"/>
</p:tagLst>
</file>

<file path=ppt/tags/tag41.xml><?xml version="1.0" encoding="utf-8"?>
<p:tagLst xmlns:a="http://schemas.openxmlformats.org/drawingml/2006/main" xmlns:r="http://schemas.openxmlformats.org/officeDocument/2006/relationships" xmlns:p="http://schemas.openxmlformats.org/presentationml/2006/main">
  <p:tag name="OTLMARKERSHAPE" val="OTL"/>
</p:tagLst>
</file>

<file path=ppt/tags/tag42.xml><?xml version="1.0" encoding="utf-8"?>
<p:tagLst xmlns:a="http://schemas.openxmlformats.org/drawingml/2006/main" xmlns:r="http://schemas.openxmlformats.org/officeDocument/2006/relationships" xmlns:p="http://schemas.openxmlformats.org/presentationml/2006/main">
  <p:tag name="OTLMARKERSHAPE" val="OTL"/>
</p:tagLst>
</file>

<file path=ppt/tags/tag43.xml><?xml version="1.0" encoding="utf-8"?>
<p:tagLst xmlns:a="http://schemas.openxmlformats.org/drawingml/2006/main" xmlns:r="http://schemas.openxmlformats.org/officeDocument/2006/relationships" xmlns:p="http://schemas.openxmlformats.org/presentationml/2006/main">
  <p:tag name="OTLMARKERSHAPE" val="OTL"/>
</p:tagLst>
</file>

<file path=ppt/tags/tag44.xml><?xml version="1.0" encoding="utf-8"?>
<p:tagLst xmlns:a="http://schemas.openxmlformats.org/drawingml/2006/main" xmlns:r="http://schemas.openxmlformats.org/officeDocument/2006/relationships" xmlns:p="http://schemas.openxmlformats.org/presentationml/2006/main">
  <p:tag name="OTLMARKERSHAPE" val="OTL"/>
</p:tagLst>
</file>

<file path=ppt/tags/tag45.xml><?xml version="1.0" encoding="utf-8"?>
<p:tagLst xmlns:a="http://schemas.openxmlformats.org/drawingml/2006/main" xmlns:r="http://schemas.openxmlformats.org/officeDocument/2006/relationships" xmlns:p="http://schemas.openxmlformats.org/presentationml/2006/main">
  <p:tag name="OTLMARKERSHAPE" val="OTL"/>
</p:tagLst>
</file>

<file path=ppt/tags/tag46.xml><?xml version="1.0" encoding="utf-8"?>
<p:tagLst xmlns:a="http://schemas.openxmlformats.org/drawingml/2006/main" xmlns:r="http://schemas.openxmlformats.org/officeDocument/2006/relationships" xmlns:p="http://schemas.openxmlformats.org/presentationml/2006/main">
  <p:tag name="OTLMARKERSHAPE" val="OTL"/>
</p:tagLst>
</file>

<file path=ppt/tags/tag47.xml><?xml version="1.0" encoding="utf-8"?>
<p:tagLst xmlns:a="http://schemas.openxmlformats.org/drawingml/2006/main" xmlns:r="http://schemas.openxmlformats.org/officeDocument/2006/relationships" xmlns:p="http://schemas.openxmlformats.org/presentationml/2006/main">
  <p:tag name="OTLMARKERSHAPE" val="OTL"/>
</p:tagLst>
</file>

<file path=ppt/tags/tag48.xml><?xml version="1.0" encoding="utf-8"?>
<p:tagLst xmlns:a="http://schemas.openxmlformats.org/drawingml/2006/main" xmlns:r="http://schemas.openxmlformats.org/officeDocument/2006/relationships" xmlns:p="http://schemas.openxmlformats.org/presentationml/2006/main">
  <p:tag name="OTLMARKERSHAPE" val="OTL"/>
</p:tagLst>
</file>

<file path=ppt/tags/tag49.xml><?xml version="1.0" encoding="utf-8"?>
<p:tagLst xmlns:a="http://schemas.openxmlformats.org/drawingml/2006/main" xmlns:r="http://schemas.openxmlformats.org/officeDocument/2006/relationships" xmlns:p="http://schemas.openxmlformats.org/presentationml/2006/main">
  <p:tag name="OTLMARKERSHAPE" val="OTL"/>
</p:tagLst>
</file>

<file path=ppt/tags/tag5.xml><?xml version="1.0" encoding="utf-8"?>
<p:tagLst xmlns:a="http://schemas.openxmlformats.org/drawingml/2006/main" xmlns:r="http://schemas.openxmlformats.org/officeDocument/2006/relationships" xmlns:p="http://schemas.openxmlformats.org/presentationml/2006/main">
  <p:tag name="OTLMARKERSHAPE" val="OTL"/>
</p:tagLst>
</file>

<file path=ppt/tags/tag50.xml><?xml version="1.0" encoding="utf-8"?>
<p:tagLst xmlns:a="http://schemas.openxmlformats.org/drawingml/2006/main" xmlns:r="http://schemas.openxmlformats.org/officeDocument/2006/relationships" xmlns:p="http://schemas.openxmlformats.org/presentationml/2006/main">
  <p:tag name="OTLMARKERSHAPE" val="OTL"/>
</p:tagLst>
</file>

<file path=ppt/tags/tag51.xml><?xml version="1.0" encoding="utf-8"?>
<p:tagLst xmlns:a="http://schemas.openxmlformats.org/drawingml/2006/main" xmlns:r="http://schemas.openxmlformats.org/officeDocument/2006/relationships" xmlns:p="http://schemas.openxmlformats.org/presentationml/2006/main">
  <p:tag name="OTLMARKERSHAPE" val="OTL"/>
</p:tagLst>
</file>

<file path=ppt/tags/tag52.xml><?xml version="1.0" encoding="utf-8"?>
<p:tagLst xmlns:a="http://schemas.openxmlformats.org/drawingml/2006/main" xmlns:r="http://schemas.openxmlformats.org/officeDocument/2006/relationships" xmlns:p="http://schemas.openxmlformats.org/presentationml/2006/main">
  <p:tag name="OTLMARKERSHAPE" val="OTL"/>
</p:tagLst>
</file>

<file path=ppt/tags/tag53.xml><?xml version="1.0" encoding="utf-8"?>
<p:tagLst xmlns:a="http://schemas.openxmlformats.org/drawingml/2006/main" xmlns:r="http://schemas.openxmlformats.org/officeDocument/2006/relationships" xmlns:p="http://schemas.openxmlformats.org/presentationml/2006/main">
  <p:tag name="OTLMARKERSHAPE" val="OTL"/>
</p:tagLst>
</file>

<file path=ppt/tags/tag54.xml><?xml version="1.0" encoding="utf-8"?>
<p:tagLst xmlns:a="http://schemas.openxmlformats.org/drawingml/2006/main" xmlns:r="http://schemas.openxmlformats.org/officeDocument/2006/relationships" xmlns:p="http://schemas.openxmlformats.org/presentationml/2006/main">
  <p:tag name="OTLMARKERSHAPE" val="OTL"/>
</p:tagLst>
</file>

<file path=ppt/tags/tag55.xml><?xml version="1.0" encoding="utf-8"?>
<p:tagLst xmlns:a="http://schemas.openxmlformats.org/drawingml/2006/main" xmlns:r="http://schemas.openxmlformats.org/officeDocument/2006/relationships" xmlns:p="http://schemas.openxmlformats.org/presentationml/2006/main">
  <p:tag name="OTLMARKERSHAPE" val="OTL"/>
</p:tagLst>
</file>

<file path=ppt/tags/tag56.xml><?xml version="1.0" encoding="utf-8"?>
<p:tagLst xmlns:a="http://schemas.openxmlformats.org/drawingml/2006/main" xmlns:r="http://schemas.openxmlformats.org/officeDocument/2006/relationships" xmlns:p="http://schemas.openxmlformats.org/presentationml/2006/main">
  <p:tag name="OTLMARKERSHAPE" val="OTL"/>
</p:tagLst>
</file>

<file path=ppt/tags/tag57.xml><?xml version="1.0" encoding="utf-8"?>
<p:tagLst xmlns:a="http://schemas.openxmlformats.org/drawingml/2006/main" xmlns:r="http://schemas.openxmlformats.org/officeDocument/2006/relationships" xmlns:p="http://schemas.openxmlformats.org/presentationml/2006/main">
  <p:tag name="OTLMARKERSHAPE" val="OTL"/>
</p:tagLst>
</file>

<file path=ppt/tags/tag58.xml><?xml version="1.0" encoding="utf-8"?>
<p:tagLst xmlns:a="http://schemas.openxmlformats.org/drawingml/2006/main" xmlns:r="http://schemas.openxmlformats.org/officeDocument/2006/relationships" xmlns:p="http://schemas.openxmlformats.org/presentationml/2006/main">
  <p:tag name="OTLMARKERSHAPE" val="OTL"/>
</p:tagLst>
</file>

<file path=ppt/tags/tag59.xml><?xml version="1.0" encoding="utf-8"?>
<p:tagLst xmlns:a="http://schemas.openxmlformats.org/drawingml/2006/main" xmlns:r="http://schemas.openxmlformats.org/officeDocument/2006/relationships" xmlns:p="http://schemas.openxmlformats.org/presentationml/2006/main">
  <p:tag name="OTLMARKERSHAPE" val="OTL"/>
</p:tagLst>
</file>

<file path=ppt/tags/tag6.xml><?xml version="1.0" encoding="utf-8"?>
<p:tagLst xmlns:a="http://schemas.openxmlformats.org/drawingml/2006/main" xmlns:r="http://schemas.openxmlformats.org/officeDocument/2006/relationships" xmlns:p="http://schemas.openxmlformats.org/presentationml/2006/main">
  <p:tag name="OTLMARKERSHAPE" val="OTL"/>
</p:tagLst>
</file>

<file path=ppt/tags/tag60.xml><?xml version="1.0" encoding="utf-8"?>
<p:tagLst xmlns:a="http://schemas.openxmlformats.org/drawingml/2006/main" xmlns:r="http://schemas.openxmlformats.org/officeDocument/2006/relationships" xmlns:p="http://schemas.openxmlformats.org/presentationml/2006/main">
  <p:tag name="OTLMARKERSHAPE" val="OTL"/>
</p:tagLst>
</file>

<file path=ppt/tags/tag61.xml><?xml version="1.0" encoding="utf-8"?>
<p:tagLst xmlns:a="http://schemas.openxmlformats.org/drawingml/2006/main" xmlns:r="http://schemas.openxmlformats.org/officeDocument/2006/relationships" xmlns:p="http://schemas.openxmlformats.org/presentationml/2006/main">
  <p:tag name="OTLMARKERSHAPE" val="OTL"/>
</p:tagLst>
</file>

<file path=ppt/tags/tag62.xml><?xml version="1.0" encoding="utf-8"?>
<p:tagLst xmlns:a="http://schemas.openxmlformats.org/drawingml/2006/main" xmlns:r="http://schemas.openxmlformats.org/officeDocument/2006/relationships" xmlns:p="http://schemas.openxmlformats.org/presentationml/2006/main">
  <p:tag name="OTLMARKERSHAPE" val="OTL"/>
</p:tagLst>
</file>

<file path=ppt/tags/tag63.xml><?xml version="1.0" encoding="utf-8"?>
<p:tagLst xmlns:a="http://schemas.openxmlformats.org/drawingml/2006/main" xmlns:r="http://schemas.openxmlformats.org/officeDocument/2006/relationships" xmlns:p="http://schemas.openxmlformats.org/presentationml/2006/main">
  <p:tag name="OTLMARKERSHAPE" val="OTL"/>
</p:tagLst>
</file>

<file path=ppt/tags/tag64.xml><?xml version="1.0" encoding="utf-8"?>
<p:tagLst xmlns:a="http://schemas.openxmlformats.org/drawingml/2006/main" xmlns:r="http://schemas.openxmlformats.org/officeDocument/2006/relationships" xmlns:p="http://schemas.openxmlformats.org/presentationml/2006/main">
  <p:tag name="OTLMARKERSHAPE" val="OTL"/>
</p:tagLst>
</file>

<file path=ppt/tags/tag65.xml><?xml version="1.0" encoding="utf-8"?>
<p:tagLst xmlns:a="http://schemas.openxmlformats.org/drawingml/2006/main" xmlns:r="http://schemas.openxmlformats.org/officeDocument/2006/relationships" xmlns:p="http://schemas.openxmlformats.org/presentationml/2006/main">
  <p:tag name="OTLMARKERSHAPE" val="OTL"/>
</p:tagLst>
</file>

<file path=ppt/tags/tag66.xml><?xml version="1.0" encoding="utf-8"?>
<p:tagLst xmlns:a="http://schemas.openxmlformats.org/drawingml/2006/main" xmlns:r="http://schemas.openxmlformats.org/officeDocument/2006/relationships" xmlns:p="http://schemas.openxmlformats.org/presentationml/2006/main">
  <p:tag name="OTLMARKERSHAPE" val="OTL"/>
</p:tagLst>
</file>

<file path=ppt/tags/tag67.xml><?xml version="1.0" encoding="utf-8"?>
<p:tagLst xmlns:a="http://schemas.openxmlformats.org/drawingml/2006/main" xmlns:r="http://schemas.openxmlformats.org/officeDocument/2006/relationships" xmlns:p="http://schemas.openxmlformats.org/presentationml/2006/main">
  <p:tag name="OTLMARKERSHAPE" val="OTL"/>
</p:tagLst>
</file>

<file path=ppt/tags/tag68.xml><?xml version="1.0" encoding="utf-8"?>
<p:tagLst xmlns:a="http://schemas.openxmlformats.org/drawingml/2006/main" xmlns:r="http://schemas.openxmlformats.org/officeDocument/2006/relationships" xmlns:p="http://schemas.openxmlformats.org/presentationml/2006/main">
  <p:tag name="OTLMARKERSHAPE" val="OTL"/>
</p:tagLst>
</file>

<file path=ppt/tags/tag69.xml><?xml version="1.0" encoding="utf-8"?>
<p:tagLst xmlns:a="http://schemas.openxmlformats.org/drawingml/2006/main" xmlns:r="http://schemas.openxmlformats.org/officeDocument/2006/relationships" xmlns:p="http://schemas.openxmlformats.org/presentationml/2006/main">
  <p:tag name="OTLMARKERSHAPE" val="OTL"/>
</p:tagLst>
</file>

<file path=ppt/tags/tag7.xml><?xml version="1.0" encoding="utf-8"?>
<p:tagLst xmlns:a="http://schemas.openxmlformats.org/drawingml/2006/main" xmlns:r="http://schemas.openxmlformats.org/officeDocument/2006/relationships" xmlns:p="http://schemas.openxmlformats.org/presentationml/2006/main">
  <p:tag name="OTLMARKERSHAPE" val="OTL"/>
</p:tagLst>
</file>

<file path=ppt/tags/tag70.xml><?xml version="1.0" encoding="utf-8"?>
<p:tagLst xmlns:a="http://schemas.openxmlformats.org/drawingml/2006/main" xmlns:r="http://schemas.openxmlformats.org/officeDocument/2006/relationships" xmlns:p="http://schemas.openxmlformats.org/presentationml/2006/main">
  <p:tag name="OTLMARKERSHAPE" val="OTL"/>
</p:tagLst>
</file>

<file path=ppt/tags/tag71.xml><?xml version="1.0" encoding="utf-8"?>
<p:tagLst xmlns:a="http://schemas.openxmlformats.org/drawingml/2006/main" xmlns:r="http://schemas.openxmlformats.org/officeDocument/2006/relationships" xmlns:p="http://schemas.openxmlformats.org/presentationml/2006/main">
  <p:tag name="OTLMARKERSHAPE" val="OTL"/>
</p:tagLst>
</file>

<file path=ppt/tags/tag72.xml><?xml version="1.0" encoding="utf-8"?>
<p:tagLst xmlns:a="http://schemas.openxmlformats.org/drawingml/2006/main" xmlns:r="http://schemas.openxmlformats.org/officeDocument/2006/relationships" xmlns:p="http://schemas.openxmlformats.org/presentationml/2006/main">
  <p:tag name="OTLMARKERSHAPE" val="OTL"/>
</p:tagLst>
</file>

<file path=ppt/tags/tag73.xml><?xml version="1.0" encoding="utf-8"?>
<p:tagLst xmlns:a="http://schemas.openxmlformats.org/drawingml/2006/main" xmlns:r="http://schemas.openxmlformats.org/officeDocument/2006/relationships" xmlns:p="http://schemas.openxmlformats.org/presentationml/2006/main">
  <p:tag name="OTLMARKERSHAPE" val="OTL"/>
</p:tagLst>
</file>

<file path=ppt/tags/tag74.xml><?xml version="1.0" encoding="utf-8"?>
<p:tagLst xmlns:a="http://schemas.openxmlformats.org/drawingml/2006/main" xmlns:r="http://schemas.openxmlformats.org/officeDocument/2006/relationships" xmlns:p="http://schemas.openxmlformats.org/presentationml/2006/main">
  <p:tag name="OTLMARKERSHAPE" val="OTL"/>
</p:tagLst>
</file>

<file path=ppt/tags/tag75.xml><?xml version="1.0" encoding="utf-8"?>
<p:tagLst xmlns:a="http://schemas.openxmlformats.org/drawingml/2006/main" xmlns:r="http://schemas.openxmlformats.org/officeDocument/2006/relationships" xmlns:p="http://schemas.openxmlformats.org/presentationml/2006/main">
  <p:tag name="OTLMARKERSHAPE" val="OTL"/>
</p:tagLst>
</file>

<file path=ppt/tags/tag76.xml><?xml version="1.0" encoding="utf-8"?>
<p:tagLst xmlns:a="http://schemas.openxmlformats.org/drawingml/2006/main" xmlns:r="http://schemas.openxmlformats.org/officeDocument/2006/relationships" xmlns:p="http://schemas.openxmlformats.org/presentationml/2006/main">
  <p:tag name="OTLMARKERSHAPE" val="OTL"/>
</p:tagLst>
</file>

<file path=ppt/tags/tag77.xml><?xml version="1.0" encoding="utf-8"?>
<p:tagLst xmlns:a="http://schemas.openxmlformats.org/drawingml/2006/main" xmlns:r="http://schemas.openxmlformats.org/officeDocument/2006/relationships" xmlns:p="http://schemas.openxmlformats.org/presentationml/2006/main">
  <p:tag name="OTLMARKERSHAPE" val="OTL"/>
</p:tagLst>
</file>

<file path=ppt/tags/tag78.xml><?xml version="1.0" encoding="utf-8"?>
<p:tagLst xmlns:a="http://schemas.openxmlformats.org/drawingml/2006/main" xmlns:r="http://schemas.openxmlformats.org/officeDocument/2006/relationships" xmlns:p="http://schemas.openxmlformats.org/presentationml/2006/main">
  <p:tag name="OTLMARKERSHAPE" val="OTL"/>
</p:tagLst>
</file>

<file path=ppt/tags/tag79.xml><?xml version="1.0" encoding="utf-8"?>
<p:tagLst xmlns:a="http://schemas.openxmlformats.org/drawingml/2006/main" xmlns:r="http://schemas.openxmlformats.org/officeDocument/2006/relationships" xmlns:p="http://schemas.openxmlformats.org/presentationml/2006/main">
  <p:tag name="OTLMARKERSHAPE" val="OTL"/>
</p:tagLst>
</file>

<file path=ppt/tags/tag8.xml><?xml version="1.0" encoding="utf-8"?>
<p:tagLst xmlns:a="http://schemas.openxmlformats.org/drawingml/2006/main" xmlns:r="http://schemas.openxmlformats.org/officeDocument/2006/relationships" xmlns:p="http://schemas.openxmlformats.org/presentationml/2006/main">
  <p:tag name="OTLMARKERSHAPE" val="OTL"/>
</p:tagLst>
</file>

<file path=ppt/tags/tag80.xml><?xml version="1.0" encoding="utf-8"?>
<p:tagLst xmlns:a="http://schemas.openxmlformats.org/drawingml/2006/main" xmlns:r="http://schemas.openxmlformats.org/officeDocument/2006/relationships" xmlns:p="http://schemas.openxmlformats.org/presentationml/2006/main">
  <p:tag name="OTLMARKERSHAPE" val="OTL"/>
</p:tagLst>
</file>

<file path=ppt/tags/tag81.xml><?xml version="1.0" encoding="utf-8"?>
<p:tagLst xmlns:a="http://schemas.openxmlformats.org/drawingml/2006/main" xmlns:r="http://schemas.openxmlformats.org/officeDocument/2006/relationships" xmlns:p="http://schemas.openxmlformats.org/presentationml/2006/main">
  <p:tag name="OTLMARKERSHAPE" val="OTL"/>
</p:tagLst>
</file>

<file path=ppt/tags/tag82.xml><?xml version="1.0" encoding="utf-8"?>
<p:tagLst xmlns:a="http://schemas.openxmlformats.org/drawingml/2006/main" xmlns:r="http://schemas.openxmlformats.org/officeDocument/2006/relationships" xmlns:p="http://schemas.openxmlformats.org/presentationml/2006/main">
  <p:tag name="OTLMARKERSHAPE" val="OTL"/>
</p:tagLst>
</file>

<file path=ppt/tags/tag83.xml><?xml version="1.0" encoding="utf-8"?>
<p:tagLst xmlns:a="http://schemas.openxmlformats.org/drawingml/2006/main" xmlns:r="http://schemas.openxmlformats.org/officeDocument/2006/relationships" xmlns:p="http://schemas.openxmlformats.org/presentationml/2006/main">
  <p:tag name="OTLMARKERSHAPE" val="OTL"/>
</p:tagLst>
</file>

<file path=ppt/tags/tag84.xml><?xml version="1.0" encoding="utf-8"?>
<p:tagLst xmlns:a="http://schemas.openxmlformats.org/drawingml/2006/main" xmlns:r="http://schemas.openxmlformats.org/officeDocument/2006/relationships" xmlns:p="http://schemas.openxmlformats.org/presentationml/2006/main">
  <p:tag name="OTLMARKERSHAPE" val="OTL"/>
</p:tagLst>
</file>

<file path=ppt/tags/tag85.xml><?xml version="1.0" encoding="utf-8"?>
<p:tagLst xmlns:a="http://schemas.openxmlformats.org/drawingml/2006/main" xmlns:r="http://schemas.openxmlformats.org/officeDocument/2006/relationships" xmlns:p="http://schemas.openxmlformats.org/presentationml/2006/main">
  <p:tag name="OTLMARKERSHAPE" val="OTL"/>
</p:tagLst>
</file>

<file path=ppt/tags/tag86.xml><?xml version="1.0" encoding="utf-8"?>
<p:tagLst xmlns:a="http://schemas.openxmlformats.org/drawingml/2006/main" xmlns:r="http://schemas.openxmlformats.org/officeDocument/2006/relationships" xmlns:p="http://schemas.openxmlformats.org/presentationml/2006/main">
  <p:tag name="OTLMARKERSHAPE" val="OTL"/>
</p:tagLst>
</file>

<file path=ppt/tags/tag87.xml><?xml version="1.0" encoding="utf-8"?>
<p:tagLst xmlns:a="http://schemas.openxmlformats.org/drawingml/2006/main" xmlns:r="http://schemas.openxmlformats.org/officeDocument/2006/relationships" xmlns:p="http://schemas.openxmlformats.org/presentationml/2006/main">
  <p:tag name="OTLMARKERSHAPE" val="OTL"/>
</p:tagLst>
</file>

<file path=ppt/tags/tag88.xml><?xml version="1.0" encoding="utf-8"?>
<p:tagLst xmlns:a="http://schemas.openxmlformats.org/drawingml/2006/main" xmlns:r="http://schemas.openxmlformats.org/officeDocument/2006/relationships" xmlns:p="http://schemas.openxmlformats.org/presentationml/2006/main">
  <p:tag name="OTLMARKERSHAPE" val="OTL"/>
</p:tagLst>
</file>

<file path=ppt/tags/tag89.xml><?xml version="1.0" encoding="utf-8"?>
<p:tagLst xmlns:a="http://schemas.openxmlformats.org/drawingml/2006/main" xmlns:r="http://schemas.openxmlformats.org/officeDocument/2006/relationships" xmlns:p="http://schemas.openxmlformats.org/presentationml/2006/main">
  <p:tag name="OTLMARKERSHAPE" val="OTL"/>
</p:tagLst>
</file>

<file path=ppt/tags/tag9.xml><?xml version="1.0" encoding="utf-8"?>
<p:tagLst xmlns:a="http://schemas.openxmlformats.org/drawingml/2006/main" xmlns:r="http://schemas.openxmlformats.org/officeDocument/2006/relationships" xmlns:p="http://schemas.openxmlformats.org/presentationml/2006/main">
  <p:tag name="OTLMARKERSHAPE" val="OTL"/>
</p:tagLst>
</file>

<file path=ppt/tags/tag90.xml><?xml version="1.0" encoding="utf-8"?>
<p:tagLst xmlns:a="http://schemas.openxmlformats.org/drawingml/2006/main" xmlns:r="http://schemas.openxmlformats.org/officeDocument/2006/relationships" xmlns:p="http://schemas.openxmlformats.org/presentationml/2006/main">
  <p:tag name="OTLMARKERSHAPE" val="OTL"/>
</p:tagLst>
</file>

<file path=ppt/tags/tag91.xml><?xml version="1.0" encoding="utf-8"?>
<p:tagLst xmlns:a="http://schemas.openxmlformats.org/drawingml/2006/main" xmlns:r="http://schemas.openxmlformats.org/officeDocument/2006/relationships" xmlns:p="http://schemas.openxmlformats.org/presentationml/2006/main">
  <p:tag name="OTLMARKERSHAPE" val="OTL"/>
</p:tagLst>
</file>

<file path=ppt/tags/tag92.xml><?xml version="1.0" encoding="utf-8"?>
<p:tagLst xmlns:a="http://schemas.openxmlformats.org/drawingml/2006/main" xmlns:r="http://schemas.openxmlformats.org/officeDocument/2006/relationships" xmlns:p="http://schemas.openxmlformats.org/presentationml/2006/main">
  <p:tag name="OTLMARKERSHAPE" val="OTL"/>
</p:tagLst>
</file>

<file path=ppt/tags/tag93.xml><?xml version="1.0" encoding="utf-8"?>
<p:tagLst xmlns:a="http://schemas.openxmlformats.org/drawingml/2006/main" xmlns:r="http://schemas.openxmlformats.org/officeDocument/2006/relationships" xmlns:p="http://schemas.openxmlformats.org/presentationml/2006/main">
  <p:tag name="OTLMARKERSHAPE" val="OTL"/>
</p:tagLst>
</file>

<file path=ppt/tags/tag94.xml><?xml version="1.0" encoding="utf-8"?>
<p:tagLst xmlns:a="http://schemas.openxmlformats.org/drawingml/2006/main" xmlns:r="http://schemas.openxmlformats.org/officeDocument/2006/relationships" xmlns:p="http://schemas.openxmlformats.org/presentationml/2006/main">
  <p:tag name="OTLMARKERSHAPE" val="OTL"/>
</p:tagLst>
</file>

<file path=ppt/tags/tag95.xml><?xml version="1.0" encoding="utf-8"?>
<p:tagLst xmlns:a="http://schemas.openxmlformats.org/drawingml/2006/main" xmlns:r="http://schemas.openxmlformats.org/officeDocument/2006/relationships" xmlns:p="http://schemas.openxmlformats.org/presentationml/2006/main">
  <p:tag name="OTLMARKERSHAPE" val="OTL"/>
</p:tagLst>
</file>

<file path=ppt/tags/tag96.xml><?xml version="1.0" encoding="utf-8"?>
<p:tagLst xmlns:a="http://schemas.openxmlformats.org/drawingml/2006/main" xmlns:r="http://schemas.openxmlformats.org/officeDocument/2006/relationships" xmlns:p="http://schemas.openxmlformats.org/presentationml/2006/main">
  <p:tag name="OTLMARKERSHAPE" val="OTL"/>
</p:tagLst>
</file>

<file path=ppt/tags/tag97.xml><?xml version="1.0" encoding="utf-8"?>
<p:tagLst xmlns:a="http://schemas.openxmlformats.org/drawingml/2006/main" xmlns:r="http://schemas.openxmlformats.org/officeDocument/2006/relationships" xmlns:p="http://schemas.openxmlformats.org/presentationml/2006/main">
  <p:tag name="OTLMARKERSHAPE" val="OTL"/>
</p:tagLst>
</file>

<file path=ppt/tags/tag98.xml><?xml version="1.0" encoding="utf-8"?>
<p:tagLst xmlns:a="http://schemas.openxmlformats.org/drawingml/2006/main" xmlns:r="http://schemas.openxmlformats.org/officeDocument/2006/relationships" xmlns:p="http://schemas.openxmlformats.org/presentationml/2006/main">
  <p:tag name="OTLMARKERSHAPE" val="OTL"/>
</p:tagLst>
</file>

<file path=ppt/theme/theme1.xml><?xml version="1.0" encoding="utf-8"?>
<a:theme xmlns:a="http://schemas.openxmlformats.org/drawingml/2006/main" name="Office Theme">
  <a:themeElements>
    <a:clrScheme name="Custom 7">
      <a:dk1>
        <a:srgbClr val="0C6D82"/>
      </a:dk1>
      <a:lt1>
        <a:srgbClr val="FFFFFF"/>
      </a:lt1>
      <a:dk2>
        <a:srgbClr val="6F0066"/>
      </a:dk2>
      <a:lt2>
        <a:srgbClr val="1E597D"/>
      </a:lt2>
      <a:accent1>
        <a:srgbClr val="571B6D"/>
      </a:accent1>
      <a:accent2>
        <a:srgbClr val="2CA05B"/>
      </a:accent2>
      <a:accent3>
        <a:srgbClr val="C90B24"/>
      </a:accent3>
      <a:accent4>
        <a:srgbClr val="E8611D"/>
      </a:accent4>
      <a:accent5>
        <a:srgbClr val="F39D21"/>
      </a:accent5>
      <a:accent6>
        <a:srgbClr val="1B866F"/>
      </a:accent6>
      <a:hlink>
        <a:srgbClr val="0C6D82"/>
      </a:hlink>
      <a:folHlink>
        <a:srgbClr val="0C6D82"/>
      </a:folHlink>
    </a:clrScheme>
    <a:fontScheme name="Custom 10">
      <a:majorFont>
        <a:latin typeface="Franklin Gothic Dem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72390">
          <a:solidFill>
            <a:srgbClr val="454D55"/>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Roadmap_Timeline_05_MO - v3" id="{A9CD7B3E-F553-4D42-AA9A-34F849A8D81E}" vid="{892193B0-ABEF-4C5B-ACF0-242E70DE99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B8A1B1B-EE41-4773-851F-0027C8214331}">
  <ds:schemaRefs>
    <ds:schemaRef ds:uri="http://www.w3.org/XML/1998/namespace"/>
    <ds:schemaRef ds:uri="http://purl.org/dc/terms/"/>
    <ds:schemaRef ds:uri="fb0879af-3eba-417a-a55a-ffe6dcd6ca77"/>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6dc4bcd6-49db-4c07-9060-8acfc67cef9f"/>
    <ds:schemaRef ds:uri="http://schemas.microsoft.com/sharepoint/v3"/>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9BEC926F-FDE5-4562-99B8-30912DF11668}">
  <ds:schemaRefs>
    <ds:schemaRef ds:uri="http://schemas.microsoft.com/sharepoint/v3/contenttype/forms"/>
  </ds:schemaRefs>
</ds:datastoreItem>
</file>

<file path=customXml/itemProps3.xml><?xml version="1.0" encoding="utf-8"?>
<ds:datastoreItem xmlns:ds="http://schemas.openxmlformats.org/officeDocument/2006/customXml" ds:itemID="{C0269403-FA3E-40CD-898C-286105FEE54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TM03457496[[fn=Parallax]]</Template>
  <TotalTime>0</TotalTime>
  <Words>1014</Words>
  <Application>Microsoft Office PowerPoint</Application>
  <PresentationFormat>Widescreen</PresentationFormat>
  <Paragraphs>284</Paragraphs>
  <Slides>27</Slides>
  <Notes>5</Notes>
  <HiddenSlides>0</HiddenSlides>
  <MMClips>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27</vt:i4>
      </vt:variant>
    </vt:vector>
  </HeadingPairs>
  <TitlesOfParts>
    <vt:vector size="38" baseType="lpstr">
      <vt:lpstr>Agency FB</vt:lpstr>
      <vt:lpstr>Arial</vt:lpstr>
      <vt:lpstr>Bebas</vt:lpstr>
      <vt:lpstr>Calibri</vt:lpstr>
      <vt:lpstr>Corbel</vt:lpstr>
      <vt:lpstr>Franklin Gothic Demi</vt:lpstr>
      <vt:lpstr>Gill Sans</vt:lpstr>
      <vt:lpstr>MV Boli</vt:lpstr>
      <vt:lpstr>Segoe UI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THE PATH       OF INSPIRATION</vt:lpstr>
      <vt:lpstr>PowerPoint Presentation</vt:lpstr>
      <vt:lpstr>ABSTRACT</vt:lpstr>
      <vt:lpstr>PowerPoint Presentation</vt:lpstr>
      <vt:lpstr>What Is JOY!</vt:lpstr>
      <vt:lpstr>PowerPoint Presentation</vt:lpstr>
      <vt:lpstr>PowerPoint Presentation</vt:lpstr>
      <vt:lpstr>PowerPoint Presentation</vt:lpstr>
      <vt:lpstr>PowerPoint Presentation</vt:lpstr>
      <vt:lpstr>USER VIEW</vt:lpstr>
      <vt:lpstr>PowerPoint Presentation</vt:lpstr>
      <vt:lpstr>PowerPoint Presentation</vt:lpstr>
      <vt:lpstr>PowerPoint Presentation</vt:lpstr>
      <vt:lpstr>PROS AND CONS</vt:lpstr>
      <vt:lpstr>PowerPoint Presentation</vt:lpstr>
      <vt:lpstr>PowerPoint Presentation</vt:lpstr>
      <vt:lpstr>PowerPoint Presentation</vt:lpstr>
      <vt:lpstr>PowerPoint Presentation</vt:lpstr>
      <vt:lpstr>REFERENCES</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2018-10-14T06:18:22Z</dcterms:created>
  <dcterms:modified xsi:type="dcterms:W3CDTF">2018-10-29T10:47:23Z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